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38"/>
  </p:sldMasterIdLst>
  <p:notesMasterIdLst>
    <p:notesMasterId r:id="rId66"/>
  </p:notesMasterIdLst>
  <p:handoutMasterIdLst>
    <p:handoutMasterId r:id="rId67"/>
  </p:handoutMasterIdLst>
  <p:sldIdLst>
    <p:sldId id="262" r:id="rId39"/>
    <p:sldId id="374" r:id="rId40"/>
    <p:sldId id="376" r:id="rId41"/>
    <p:sldId id="375" r:id="rId42"/>
    <p:sldId id="306" r:id="rId43"/>
    <p:sldId id="377" r:id="rId44"/>
    <p:sldId id="352" r:id="rId45"/>
    <p:sldId id="355" r:id="rId46"/>
    <p:sldId id="386" r:id="rId47"/>
    <p:sldId id="378" r:id="rId48"/>
    <p:sldId id="356" r:id="rId49"/>
    <p:sldId id="318" r:id="rId50"/>
    <p:sldId id="357" r:id="rId51"/>
    <p:sldId id="320" r:id="rId52"/>
    <p:sldId id="368" r:id="rId53"/>
    <p:sldId id="319" r:id="rId54"/>
    <p:sldId id="379" r:id="rId55"/>
    <p:sldId id="380" r:id="rId56"/>
    <p:sldId id="381" r:id="rId57"/>
    <p:sldId id="382" r:id="rId58"/>
    <p:sldId id="383" r:id="rId59"/>
    <p:sldId id="384" r:id="rId60"/>
    <p:sldId id="385" r:id="rId61"/>
    <p:sldId id="360" r:id="rId62"/>
    <p:sldId id="361" r:id="rId63"/>
    <p:sldId id="364" r:id="rId64"/>
    <p:sldId id="366" r:id="rId65"/>
  </p:sldIdLst>
  <p:sldSz cx="9144000" cy="6858000" type="screen4x3"/>
  <p:notesSz cx="6985000" cy="9283700"/>
  <p:custDataLst>
    <p:tags r:id="rId68"/>
  </p:custDataLst>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anose="020B0604020202020204"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anose="020B0604020202020204"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anose="020B0604020202020204"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anose="020B0604020202020204" pitchFamily="34" charset="0"/>
        <a:ea typeface="ヒラギノ角ゴ Pro W3"/>
        <a:cs typeface="ヒラギノ角ゴ Pro W3"/>
      </a:defRPr>
    </a:lvl5pPr>
    <a:lvl6pPr marL="22860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6pPr>
    <a:lvl7pPr marL="27432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7pPr>
    <a:lvl8pPr marL="32004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8pPr>
    <a:lvl9pPr marL="3657600" algn="l" defTabSz="914400" rtl="0" eaLnBrk="1" latinLnBrk="0" hangingPunct="1">
      <a:defRPr kern="1200">
        <a:solidFill>
          <a:schemeClr val="tx1"/>
        </a:solidFill>
        <a:latin typeface="Arial" panose="020B0604020202020204"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FF99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34" autoAdjust="0"/>
    <p:restoredTop sz="83142" autoAdjust="0"/>
  </p:normalViewPr>
  <p:slideViewPr>
    <p:cSldViewPr snapToObjects="1">
      <p:cViewPr varScale="1">
        <p:scale>
          <a:sx n="97" d="100"/>
          <a:sy n="97" d="100"/>
        </p:scale>
        <p:origin x="180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1.xml"/><Relationship Id="rId21" Type="http://schemas.openxmlformats.org/officeDocument/2006/relationships/customXml" Target="../customXml/item21.xml"/><Relationship Id="rId34" Type="http://schemas.openxmlformats.org/officeDocument/2006/relationships/customXml" Target="../customXml/item34.xml"/><Relationship Id="rId42" Type="http://schemas.openxmlformats.org/officeDocument/2006/relationships/slide" Target="slides/slide4.xml"/><Relationship Id="rId47" Type="http://schemas.openxmlformats.org/officeDocument/2006/relationships/slide" Target="slides/slide9.xml"/><Relationship Id="rId50" Type="http://schemas.openxmlformats.org/officeDocument/2006/relationships/slide" Target="slides/slide12.xml"/><Relationship Id="rId55" Type="http://schemas.openxmlformats.org/officeDocument/2006/relationships/slide" Target="slides/slide17.xml"/><Relationship Id="rId63" Type="http://schemas.openxmlformats.org/officeDocument/2006/relationships/slide" Target="slides/slide25.xml"/><Relationship Id="rId68" Type="http://schemas.openxmlformats.org/officeDocument/2006/relationships/tags" Target="tags/tag1.xml"/><Relationship Id="rId7" Type="http://schemas.openxmlformats.org/officeDocument/2006/relationships/customXml" Target="../customXml/item7.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customXml" Target="../customXml/item37.xml"/><Relationship Id="rId40" Type="http://schemas.openxmlformats.org/officeDocument/2006/relationships/slide" Target="slides/slide2.xml"/><Relationship Id="rId45" Type="http://schemas.openxmlformats.org/officeDocument/2006/relationships/slide" Target="slides/slide7.xml"/><Relationship Id="rId53" Type="http://schemas.openxmlformats.org/officeDocument/2006/relationships/slide" Target="slides/slide15.xml"/><Relationship Id="rId58" Type="http://schemas.openxmlformats.org/officeDocument/2006/relationships/slide" Target="slides/slide20.xml"/><Relationship Id="rId66"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slide" Target="slides/slide11.xml"/><Relationship Id="rId57" Type="http://schemas.openxmlformats.org/officeDocument/2006/relationships/slide" Target="slides/slide19.xml"/><Relationship Id="rId61" Type="http://schemas.openxmlformats.org/officeDocument/2006/relationships/slide" Target="slides/slide23.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customXml" Target="../customXml/item31.xml"/><Relationship Id="rId44" Type="http://schemas.openxmlformats.org/officeDocument/2006/relationships/slide" Target="slides/slide6.xml"/><Relationship Id="rId52" Type="http://schemas.openxmlformats.org/officeDocument/2006/relationships/slide" Target="slides/slide14.xml"/><Relationship Id="rId60" Type="http://schemas.openxmlformats.org/officeDocument/2006/relationships/slide" Target="slides/slide22.xml"/><Relationship Id="rId65" Type="http://schemas.openxmlformats.org/officeDocument/2006/relationships/slide" Target="slides/slide27.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slide" Target="slides/slide5.xml"/><Relationship Id="rId48" Type="http://schemas.openxmlformats.org/officeDocument/2006/relationships/slide" Target="slides/slide10.xml"/><Relationship Id="rId56" Type="http://schemas.openxmlformats.org/officeDocument/2006/relationships/slide" Target="slides/slide18.xml"/><Relationship Id="rId64" Type="http://schemas.openxmlformats.org/officeDocument/2006/relationships/slide" Target="slides/slide26.xml"/><Relationship Id="rId69"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slide" Target="slides/slide13.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slideMaster" Target="slideMasters/slideMaster1.xml"/><Relationship Id="rId46" Type="http://schemas.openxmlformats.org/officeDocument/2006/relationships/slide" Target="slides/slide8.xml"/><Relationship Id="rId59" Type="http://schemas.openxmlformats.org/officeDocument/2006/relationships/slide" Target="slides/slide21.xml"/><Relationship Id="rId67" Type="http://schemas.openxmlformats.org/officeDocument/2006/relationships/handoutMaster" Target="handoutMasters/handoutMaster1.xml"/><Relationship Id="rId20" Type="http://schemas.openxmlformats.org/officeDocument/2006/relationships/customXml" Target="../customXml/item20.xml"/><Relationship Id="rId41" Type="http://schemas.openxmlformats.org/officeDocument/2006/relationships/slide" Target="slides/slide3.xml"/><Relationship Id="rId54" Type="http://schemas.openxmlformats.org/officeDocument/2006/relationships/slide" Target="slides/slide16.xml"/><Relationship Id="rId62" Type="http://schemas.openxmlformats.org/officeDocument/2006/relationships/slide" Target="slides/slide24.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4F752D-9A27-4987-BA2C-F9C4FA1C7522}"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9033F30A-261B-450F-BD5A-BB516B26838A}">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smtClean="0">
              <a:solidFill>
                <a:schemeClr val="accent6"/>
              </a:solidFill>
            </a:rPr>
            <a:t>GIS</a:t>
          </a:r>
          <a:endParaRPr lang="en-US" b="1" dirty="0">
            <a:solidFill>
              <a:schemeClr val="accent6"/>
            </a:solidFill>
          </a:endParaRPr>
        </a:p>
      </dgm:t>
    </dgm:pt>
    <dgm:pt modelId="{A3397F60-DEA9-4E9E-91A9-F41A470C6EB1}" type="parTrans" cxnId="{3D438382-7359-4D7C-A8BC-AB0A0A0D86A7}">
      <dgm:prSet/>
      <dgm:spPr/>
      <dgm:t>
        <a:bodyPr/>
        <a:lstStyle/>
        <a:p>
          <a:endParaRPr lang="en-US"/>
        </a:p>
      </dgm:t>
    </dgm:pt>
    <dgm:pt modelId="{FC75A9D8-6C44-4DCC-BB08-B28BC60072F5}" type="sibTrans" cxnId="{3D438382-7359-4D7C-A8BC-AB0A0A0D86A7}">
      <dgm:prSet/>
      <dgm:spPr/>
      <dgm:t>
        <a:bodyPr/>
        <a:lstStyle/>
        <a:p>
          <a:endParaRPr lang="en-US"/>
        </a:p>
      </dgm:t>
    </dgm:pt>
    <dgm:pt modelId="{4CF5A080-71D1-41D7-9382-0E8F37CF9BA1}">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smtClean="0">
              <a:solidFill>
                <a:schemeClr val="accent6"/>
              </a:solidFill>
            </a:rPr>
            <a:t>Public Works</a:t>
          </a:r>
          <a:endParaRPr lang="en-US" sz="1800" b="1" dirty="0">
            <a:solidFill>
              <a:schemeClr val="accent6"/>
            </a:solidFill>
          </a:endParaRPr>
        </a:p>
      </dgm:t>
    </dgm:pt>
    <dgm:pt modelId="{D5CE6D1A-7C79-40BE-8138-2710B66E42DA}" type="parTrans" cxnId="{2823A9BE-DCA5-444A-BD6C-FF89ED808277}">
      <dgm:prSet/>
      <dgm:spPr/>
      <dgm:t>
        <a:bodyPr/>
        <a:lstStyle/>
        <a:p>
          <a:endParaRPr lang="en-US"/>
        </a:p>
      </dgm:t>
    </dgm:pt>
    <dgm:pt modelId="{8A12C571-7827-4052-87B9-F00207E21981}" type="sibTrans" cxnId="{2823A9BE-DCA5-444A-BD6C-FF89ED808277}">
      <dgm:prSet/>
      <dgm:spPr/>
      <dgm:t>
        <a:bodyPr/>
        <a:lstStyle/>
        <a:p>
          <a:endParaRPr lang="en-US"/>
        </a:p>
      </dgm:t>
    </dgm:pt>
    <dgm:pt modelId="{697094CF-8F5F-4713-AC2A-A6F1553F3B83}">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smtClean="0">
              <a:solidFill>
                <a:schemeClr val="accent6"/>
              </a:solidFill>
            </a:rPr>
            <a:t>Engineering</a:t>
          </a:r>
          <a:endParaRPr lang="en-US" sz="1800" b="1" dirty="0">
            <a:solidFill>
              <a:schemeClr val="accent6"/>
            </a:solidFill>
          </a:endParaRPr>
        </a:p>
      </dgm:t>
    </dgm:pt>
    <dgm:pt modelId="{1FB4370D-A48C-40D9-99C0-1597A4E6C078}" type="parTrans" cxnId="{01059E9A-8D9E-49D1-A05C-92C9AC0AA5F5}">
      <dgm:prSet/>
      <dgm:spPr/>
      <dgm:t>
        <a:bodyPr/>
        <a:lstStyle/>
        <a:p>
          <a:endParaRPr lang="en-US"/>
        </a:p>
      </dgm:t>
    </dgm:pt>
    <dgm:pt modelId="{40532B30-9A32-4AB7-9847-803E95354D3F}" type="sibTrans" cxnId="{01059E9A-8D9E-49D1-A05C-92C9AC0AA5F5}">
      <dgm:prSet/>
      <dgm:spPr/>
      <dgm:t>
        <a:bodyPr/>
        <a:lstStyle/>
        <a:p>
          <a:endParaRPr lang="en-US"/>
        </a:p>
      </dgm:t>
    </dgm:pt>
    <dgm:pt modelId="{C206F2EC-1ABB-4369-9A60-8C235727E8D5}">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smtClean="0">
              <a:solidFill>
                <a:schemeClr val="accent6"/>
              </a:solidFill>
            </a:rPr>
            <a:t>Fire</a:t>
          </a:r>
          <a:endParaRPr lang="en-US" sz="1800" b="1" dirty="0">
            <a:solidFill>
              <a:schemeClr val="accent6"/>
            </a:solidFill>
          </a:endParaRPr>
        </a:p>
      </dgm:t>
    </dgm:pt>
    <dgm:pt modelId="{3839BA39-AB97-4F7E-9135-52729BE93802}" type="parTrans" cxnId="{7E6D7392-7001-4E22-9EF2-365B4DF07573}">
      <dgm:prSet/>
      <dgm:spPr/>
      <dgm:t>
        <a:bodyPr/>
        <a:lstStyle/>
        <a:p>
          <a:endParaRPr lang="en-US"/>
        </a:p>
      </dgm:t>
    </dgm:pt>
    <dgm:pt modelId="{8CBBF783-E854-4A62-800B-58EE121B2EF1}" type="sibTrans" cxnId="{7E6D7392-7001-4E22-9EF2-365B4DF07573}">
      <dgm:prSet/>
      <dgm:spPr/>
      <dgm:t>
        <a:bodyPr/>
        <a:lstStyle/>
        <a:p>
          <a:endParaRPr lang="en-US"/>
        </a:p>
      </dgm:t>
    </dgm:pt>
    <dgm:pt modelId="{AAB3FADF-FDDD-4E03-944E-93FDB9F67AFC}">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smtClean="0">
              <a:solidFill>
                <a:schemeClr val="accent6"/>
              </a:solidFill>
            </a:rPr>
            <a:t>Code</a:t>
          </a:r>
        </a:p>
        <a:p>
          <a:r>
            <a:rPr lang="en-US" sz="1800" b="1" dirty="0" smtClean="0">
              <a:solidFill>
                <a:schemeClr val="accent6"/>
              </a:solidFill>
            </a:rPr>
            <a:t>Enforcement</a:t>
          </a:r>
          <a:endParaRPr lang="en-US" sz="1800" b="1" dirty="0">
            <a:solidFill>
              <a:schemeClr val="accent6"/>
            </a:solidFill>
          </a:endParaRPr>
        </a:p>
      </dgm:t>
    </dgm:pt>
    <dgm:pt modelId="{60A7C58F-2C2C-451B-B47B-2F7F5DB4CF2F}" type="parTrans" cxnId="{3A179397-4351-4A13-8528-EC706413EF51}">
      <dgm:prSet/>
      <dgm:spPr/>
      <dgm:t>
        <a:bodyPr/>
        <a:lstStyle/>
        <a:p>
          <a:endParaRPr lang="en-US"/>
        </a:p>
      </dgm:t>
    </dgm:pt>
    <dgm:pt modelId="{59BE1149-7C24-414C-94CA-B3D7C64E644A}" type="sibTrans" cxnId="{3A179397-4351-4A13-8528-EC706413EF51}">
      <dgm:prSet/>
      <dgm:spPr/>
      <dgm:t>
        <a:bodyPr/>
        <a:lstStyle/>
        <a:p>
          <a:endParaRPr lang="en-US"/>
        </a:p>
      </dgm:t>
    </dgm:pt>
    <dgm:pt modelId="{43AEFD09-7037-4B75-B334-76C4DE73714F}">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smtClean="0">
              <a:solidFill>
                <a:schemeClr val="accent6"/>
              </a:solidFill>
            </a:rPr>
            <a:t>Building &amp; Safety</a:t>
          </a:r>
          <a:endParaRPr lang="en-US" sz="1800" b="1" dirty="0">
            <a:solidFill>
              <a:schemeClr val="accent6"/>
            </a:solidFill>
          </a:endParaRPr>
        </a:p>
      </dgm:t>
    </dgm:pt>
    <dgm:pt modelId="{4D392135-C737-4196-A332-A790FD87A360}" type="parTrans" cxnId="{8393059B-E11D-45EF-AECF-12C900B95112}">
      <dgm:prSet/>
      <dgm:spPr/>
      <dgm:t>
        <a:bodyPr/>
        <a:lstStyle/>
        <a:p>
          <a:endParaRPr lang="en-US"/>
        </a:p>
      </dgm:t>
    </dgm:pt>
    <dgm:pt modelId="{97F3E1A4-D1AB-424F-93C3-04CC30691E70}" type="sibTrans" cxnId="{8393059B-E11D-45EF-AECF-12C900B95112}">
      <dgm:prSet/>
      <dgm:spPr/>
      <dgm:t>
        <a:bodyPr/>
        <a:lstStyle/>
        <a:p>
          <a:endParaRPr lang="en-US"/>
        </a:p>
      </dgm:t>
    </dgm:pt>
    <dgm:pt modelId="{28AA1C59-759E-415F-A502-7C35404FE66E}">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smtClean="0">
              <a:solidFill>
                <a:schemeClr val="accent6"/>
              </a:solidFill>
            </a:rPr>
            <a:t>Community</a:t>
          </a:r>
        </a:p>
        <a:p>
          <a:r>
            <a:rPr lang="en-US" sz="1800" b="1" dirty="0" smtClean="0">
              <a:solidFill>
                <a:schemeClr val="accent6"/>
              </a:solidFill>
            </a:rPr>
            <a:t>Services</a:t>
          </a:r>
          <a:endParaRPr lang="en-US" sz="1800" b="1" dirty="0">
            <a:solidFill>
              <a:schemeClr val="accent6"/>
            </a:solidFill>
          </a:endParaRPr>
        </a:p>
      </dgm:t>
    </dgm:pt>
    <dgm:pt modelId="{B3D00331-7A34-4EAF-A21B-3C463DB70420}" type="parTrans" cxnId="{E68AF712-9514-46B3-901D-C152B48D532E}">
      <dgm:prSet/>
      <dgm:spPr/>
      <dgm:t>
        <a:bodyPr/>
        <a:lstStyle/>
        <a:p>
          <a:endParaRPr lang="en-US"/>
        </a:p>
      </dgm:t>
    </dgm:pt>
    <dgm:pt modelId="{7D849BD0-A68E-4A5B-8E14-58563D37DA99}" type="sibTrans" cxnId="{E68AF712-9514-46B3-901D-C152B48D532E}">
      <dgm:prSet/>
      <dgm:spPr/>
      <dgm:t>
        <a:bodyPr/>
        <a:lstStyle/>
        <a:p>
          <a:endParaRPr lang="en-US"/>
        </a:p>
      </dgm:t>
    </dgm:pt>
    <dgm:pt modelId="{AE8964AF-D398-4A80-A1A9-0981AE691282}">
      <dgm:prSet phldrT="[Text]"/>
      <dgm:spPr/>
      <dgm:t>
        <a:bodyPr/>
        <a:lstStyle/>
        <a:p>
          <a:endParaRPr lang="en-US"/>
        </a:p>
      </dgm:t>
    </dgm:pt>
    <dgm:pt modelId="{688992F0-CDA8-47A8-9EDA-5E9E0DC8E445}" type="parTrans" cxnId="{128C2609-2B48-484E-8DB8-80A15ACBC227}">
      <dgm:prSet/>
      <dgm:spPr/>
      <dgm:t>
        <a:bodyPr/>
        <a:lstStyle/>
        <a:p>
          <a:endParaRPr lang="en-US"/>
        </a:p>
      </dgm:t>
    </dgm:pt>
    <dgm:pt modelId="{8EEA2B13-32FC-4395-A726-070C3BBC2622}" type="sibTrans" cxnId="{128C2609-2B48-484E-8DB8-80A15ACBC227}">
      <dgm:prSet/>
      <dgm:spPr/>
      <dgm:t>
        <a:bodyPr/>
        <a:lstStyle/>
        <a:p>
          <a:endParaRPr lang="en-US"/>
        </a:p>
      </dgm:t>
    </dgm:pt>
    <dgm:pt modelId="{A7B2B445-A4AC-4622-9F09-A0D86968A635}">
      <dgm:prSet phldrT="[Text]"/>
      <dgm:spPr/>
      <dgm:t>
        <a:bodyPr/>
        <a:lstStyle/>
        <a:p>
          <a:endParaRPr lang="en-US" dirty="0"/>
        </a:p>
      </dgm:t>
    </dgm:pt>
    <dgm:pt modelId="{6A349CA3-F7C9-444B-837B-537E460EA96F}" type="parTrans" cxnId="{E895523B-4C7E-4C41-A468-94060F669798}">
      <dgm:prSet/>
      <dgm:spPr/>
      <dgm:t>
        <a:bodyPr/>
        <a:lstStyle/>
        <a:p>
          <a:endParaRPr lang="en-US"/>
        </a:p>
      </dgm:t>
    </dgm:pt>
    <dgm:pt modelId="{7CB4476C-6018-4B5D-9940-0FB889B407FC}" type="sibTrans" cxnId="{E895523B-4C7E-4C41-A468-94060F669798}">
      <dgm:prSet/>
      <dgm:spPr/>
      <dgm:t>
        <a:bodyPr/>
        <a:lstStyle/>
        <a:p>
          <a:endParaRPr lang="en-US"/>
        </a:p>
      </dgm:t>
    </dgm:pt>
    <dgm:pt modelId="{B5F410D5-1C0F-41ED-AF91-C71682085FE9}">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smtClean="0">
              <a:solidFill>
                <a:schemeClr val="accent6"/>
              </a:solidFill>
            </a:rPr>
            <a:t>Business</a:t>
          </a:r>
        </a:p>
        <a:p>
          <a:r>
            <a:rPr lang="en-US" sz="1800" b="1" dirty="0" smtClean="0">
              <a:solidFill>
                <a:schemeClr val="accent6"/>
              </a:solidFill>
            </a:rPr>
            <a:t>License</a:t>
          </a:r>
          <a:endParaRPr lang="en-US" sz="1800" b="1" dirty="0">
            <a:solidFill>
              <a:schemeClr val="accent6"/>
            </a:solidFill>
          </a:endParaRPr>
        </a:p>
      </dgm:t>
    </dgm:pt>
    <dgm:pt modelId="{E31FD4B2-874A-45D6-9593-DCF38BB15385}" type="sibTrans" cxnId="{2442543A-4597-4297-A520-07F709AAEB33}">
      <dgm:prSet/>
      <dgm:spPr/>
      <dgm:t>
        <a:bodyPr/>
        <a:lstStyle/>
        <a:p>
          <a:endParaRPr lang="en-US"/>
        </a:p>
      </dgm:t>
    </dgm:pt>
    <dgm:pt modelId="{FEFC377A-3EDB-44EC-8752-3B803BF6BF7C}" type="parTrans" cxnId="{2442543A-4597-4297-A520-07F709AAEB33}">
      <dgm:prSet/>
      <dgm:spPr/>
      <dgm:t>
        <a:bodyPr/>
        <a:lstStyle/>
        <a:p>
          <a:endParaRPr lang="en-US"/>
        </a:p>
      </dgm:t>
    </dgm:pt>
    <dgm:pt modelId="{7996387C-649D-46F5-90D8-2CE765D552C7}" type="pres">
      <dgm:prSet presAssocID="{2A4F752D-9A27-4987-BA2C-F9C4FA1C7522}" presName="Name0" presStyleCnt="0">
        <dgm:presLayoutVars>
          <dgm:chMax val="1"/>
          <dgm:chPref val="1"/>
          <dgm:dir/>
          <dgm:animOne val="branch"/>
          <dgm:animLvl val="lvl"/>
        </dgm:presLayoutVars>
      </dgm:prSet>
      <dgm:spPr/>
      <dgm:t>
        <a:bodyPr/>
        <a:lstStyle/>
        <a:p>
          <a:endParaRPr lang="en-US"/>
        </a:p>
      </dgm:t>
    </dgm:pt>
    <dgm:pt modelId="{002F5B6F-7E07-48D5-9730-20D9F6688548}" type="pres">
      <dgm:prSet presAssocID="{9033F30A-261B-450F-BD5A-BB516B26838A}" presName="singleCycle" presStyleCnt="0"/>
      <dgm:spPr/>
      <dgm:t>
        <a:bodyPr/>
        <a:lstStyle/>
        <a:p>
          <a:endParaRPr lang="en-US"/>
        </a:p>
      </dgm:t>
    </dgm:pt>
    <dgm:pt modelId="{1F0D6843-998A-42B5-AA13-61632EA524AE}" type="pres">
      <dgm:prSet presAssocID="{9033F30A-261B-450F-BD5A-BB516B26838A}" presName="singleCenter" presStyleLbl="node1" presStyleIdx="0" presStyleCnt="8">
        <dgm:presLayoutVars>
          <dgm:chMax val="7"/>
          <dgm:chPref val="7"/>
        </dgm:presLayoutVars>
      </dgm:prSet>
      <dgm:spPr/>
      <dgm:t>
        <a:bodyPr/>
        <a:lstStyle/>
        <a:p>
          <a:endParaRPr lang="en-US"/>
        </a:p>
      </dgm:t>
    </dgm:pt>
    <dgm:pt modelId="{72A2F05D-8790-4B84-9038-544A1C63917C}" type="pres">
      <dgm:prSet presAssocID="{D5CE6D1A-7C79-40BE-8138-2710B66E42DA}" presName="Name56" presStyleLbl="parChTrans1D2" presStyleIdx="0" presStyleCnt="7"/>
      <dgm:spPr/>
      <dgm:t>
        <a:bodyPr/>
        <a:lstStyle/>
        <a:p>
          <a:endParaRPr lang="en-US"/>
        </a:p>
      </dgm:t>
    </dgm:pt>
    <dgm:pt modelId="{741ED13E-EC7B-4F44-8EFF-8134D15964B7}" type="pres">
      <dgm:prSet presAssocID="{4CF5A080-71D1-41D7-9382-0E8F37CF9BA1}" presName="text0" presStyleLbl="node1" presStyleIdx="1" presStyleCnt="8" custScaleX="125918">
        <dgm:presLayoutVars>
          <dgm:bulletEnabled val="1"/>
        </dgm:presLayoutVars>
      </dgm:prSet>
      <dgm:spPr/>
      <dgm:t>
        <a:bodyPr/>
        <a:lstStyle/>
        <a:p>
          <a:endParaRPr lang="en-US"/>
        </a:p>
      </dgm:t>
    </dgm:pt>
    <dgm:pt modelId="{26E79235-E8C9-4BA6-82CE-13520C0A2A4D}" type="pres">
      <dgm:prSet presAssocID="{FEFC377A-3EDB-44EC-8752-3B803BF6BF7C}" presName="Name56" presStyleLbl="parChTrans1D2" presStyleIdx="1" presStyleCnt="7"/>
      <dgm:spPr/>
      <dgm:t>
        <a:bodyPr/>
        <a:lstStyle/>
        <a:p>
          <a:endParaRPr lang="en-US"/>
        </a:p>
      </dgm:t>
    </dgm:pt>
    <dgm:pt modelId="{C3353CDF-B63C-447F-82BC-84ED59459199}" type="pres">
      <dgm:prSet presAssocID="{B5F410D5-1C0F-41ED-AF91-C71682085FE9}" presName="text0" presStyleLbl="node1" presStyleIdx="2" presStyleCnt="8" custScaleX="163078" custRadScaleRad="103992" custRadScaleInc="15481">
        <dgm:presLayoutVars>
          <dgm:bulletEnabled val="1"/>
        </dgm:presLayoutVars>
      </dgm:prSet>
      <dgm:spPr/>
      <dgm:t>
        <a:bodyPr/>
        <a:lstStyle/>
        <a:p>
          <a:endParaRPr lang="en-US"/>
        </a:p>
      </dgm:t>
    </dgm:pt>
    <dgm:pt modelId="{28951AC2-AA02-4FF1-BEA0-FCB0DF0875ED}" type="pres">
      <dgm:prSet presAssocID="{60A7C58F-2C2C-451B-B47B-2F7F5DB4CF2F}" presName="Name56" presStyleLbl="parChTrans1D2" presStyleIdx="2" presStyleCnt="7"/>
      <dgm:spPr/>
      <dgm:t>
        <a:bodyPr/>
        <a:lstStyle/>
        <a:p>
          <a:endParaRPr lang="en-US"/>
        </a:p>
      </dgm:t>
    </dgm:pt>
    <dgm:pt modelId="{941E9E27-5D91-47A6-AA41-A2E862E79BB8}" type="pres">
      <dgm:prSet presAssocID="{AAB3FADF-FDDD-4E03-944E-93FDB9F67AFC}" presName="text0" presStyleLbl="node1" presStyleIdx="3" presStyleCnt="8" custScaleX="204683" custScaleY="87024" custRadScaleRad="105312" custRadScaleInc="-4026">
        <dgm:presLayoutVars>
          <dgm:bulletEnabled val="1"/>
        </dgm:presLayoutVars>
      </dgm:prSet>
      <dgm:spPr/>
      <dgm:t>
        <a:bodyPr/>
        <a:lstStyle/>
        <a:p>
          <a:endParaRPr lang="en-US"/>
        </a:p>
      </dgm:t>
    </dgm:pt>
    <dgm:pt modelId="{90F76165-98D0-40F4-88B5-FF9503CD9E69}" type="pres">
      <dgm:prSet presAssocID="{4D392135-C737-4196-A332-A790FD87A360}" presName="Name56" presStyleLbl="parChTrans1D2" presStyleIdx="3" presStyleCnt="7"/>
      <dgm:spPr/>
      <dgm:t>
        <a:bodyPr/>
        <a:lstStyle/>
        <a:p>
          <a:endParaRPr lang="en-US"/>
        </a:p>
      </dgm:t>
    </dgm:pt>
    <dgm:pt modelId="{63A2330F-D140-455D-85C1-49B559E8F07E}" type="pres">
      <dgm:prSet presAssocID="{43AEFD09-7037-4B75-B334-76C4DE73714F}" presName="text0" presStyleLbl="node1" presStyleIdx="4" presStyleCnt="8" custScaleX="149867" custScaleY="87024" custRadScaleRad="106086" custRadScaleInc="-35179">
        <dgm:presLayoutVars>
          <dgm:bulletEnabled val="1"/>
        </dgm:presLayoutVars>
      </dgm:prSet>
      <dgm:spPr/>
      <dgm:t>
        <a:bodyPr/>
        <a:lstStyle/>
        <a:p>
          <a:endParaRPr lang="en-US"/>
        </a:p>
      </dgm:t>
    </dgm:pt>
    <dgm:pt modelId="{78BA8644-3965-4772-9C42-9C7EA254D1C8}" type="pres">
      <dgm:prSet presAssocID="{B3D00331-7A34-4EAF-A21B-3C463DB70420}" presName="Name56" presStyleLbl="parChTrans1D2" presStyleIdx="4" presStyleCnt="7"/>
      <dgm:spPr/>
      <dgm:t>
        <a:bodyPr/>
        <a:lstStyle/>
        <a:p>
          <a:endParaRPr lang="en-US"/>
        </a:p>
      </dgm:t>
    </dgm:pt>
    <dgm:pt modelId="{9CA661EA-F026-4773-9E99-0B23EFE40D1F}" type="pres">
      <dgm:prSet presAssocID="{28AA1C59-759E-415F-A502-7C35404FE66E}" presName="text0" presStyleLbl="node1" presStyleIdx="5" presStyleCnt="8" custScaleX="187305" custScaleY="87024" custRadScaleRad="100758" custRadScaleInc="17128">
        <dgm:presLayoutVars>
          <dgm:bulletEnabled val="1"/>
        </dgm:presLayoutVars>
      </dgm:prSet>
      <dgm:spPr/>
      <dgm:t>
        <a:bodyPr/>
        <a:lstStyle/>
        <a:p>
          <a:endParaRPr lang="en-US"/>
        </a:p>
      </dgm:t>
    </dgm:pt>
    <dgm:pt modelId="{A25B852D-BA4C-43B2-AD02-4669EEFE62EB}" type="pres">
      <dgm:prSet presAssocID="{1FB4370D-A48C-40D9-99C0-1597A4E6C078}" presName="Name56" presStyleLbl="parChTrans1D2" presStyleIdx="5" presStyleCnt="7"/>
      <dgm:spPr/>
      <dgm:t>
        <a:bodyPr/>
        <a:lstStyle/>
        <a:p>
          <a:endParaRPr lang="en-US"/>
        </a:p>
      </dgm:t>
    </dgm:pt>
    <dgm:pt modelId="{6762C09A-B972-4C5B-B7EE-02D4556E415D}" type="pres">
      <dgm:prSet presAssocID="{697094CF-8F5F-4713-AC2A-A6F1553F3B83}" presName="text0" presStyleLbl="node1" presStyleIdx="6" presStyleCnt="8" custScaleX="204377" custScaleY="93064" custRadScaleRad="110818" custRadScaleInc="2483">
        <dgm:presLayoutVars>
          <dgm:bulletEnabled val="1"/>
        </dgm:presLayoutVars>
      </dgm:prSet>
      <dgm:spPr/>
      <dgm:t>
        <a:bodyPr/>
        <a:lstStyle/>
        <a:p>
          <a:endParaRPr lang="en-US"/>
        </a:p>
      </dgm:t>
    </dgm:pt>
    <dgm:pt modelId="{F66FD4ED-F9EC-4742-A252-126FBA5B8755}" type="pres">
      <dgm:prSet presAssocID="{3839BA39-AB97-4F7E-9135-52729BE93802}" presName="Name56" presStyleLbl="parChTrans1D2" presStyleIdx="6" presStyleCnt="7"/>
      <dgm:spPr/>
      <dgm:t>
        <a:bodyPr/>
        <a:lstStyle/>
        <a:p>
          <a:endParaRPr lang="en-US"/>
        </a:p>
      </dgm:t>
    </dgm:pt>
    <dgm:pt modelId="{EA3B2CC1-EF22-4448-8F09-7F1F29F39C6F}" type="pres">
      <dgm:prSet presAssocID="{C206F2EC-1ABB-4369-9A60-8C235727E8D5}" presName="text0" presStyleLbl="node1" presStyleIdx="7" presStyleCnt="8">
        <dgm:presLayoutVars>
          <dgm:bulletEnabled val="1"/>
        </dgm:presLayoutVars>
      </dgm:prSet>
      <dgm:spPr/>
      <dgm:t>
        <a:bodyPr/>
        <a:lstStyle/>
        <a:p>
          <a:endParaRPr lang="en-US"/>
        </a:p>
      </dgm:t>
    </dgm:pt>
  </dgm:ptLst>
  <dgm:cxnLst>
    <dgm:cxn modelId="{2ED99AEE-FF79-4B84-848D-A11388875D6E}" type="presOf" srcId="{B5F410D5-1C0F-41ED-AF91-C71682085FE9}" destId="{C3353CDF-B63C-447F-82BC-84ED59459199}" srcOrd="0" destOrd="0" presId="urn:microsoft.com/office/officeart/2008/layout/RadialCluster"/>
    <dgm:cxn modelId="{3A179397-4351-4A13-8528-EC706413EF51}" srcId="{9033F30A-261B-450F-BD5A-BB516B26838A}" destId="{AAB3FADF-FDDD-4E03-944E-93FDB9F67AFC}" srcOrd="2" destOrd="0" parTransId="{60A7C58F-2C2C-451B-B47B-2F7F5DB4CF2F}" sibTransId="{59BE1149-7C24-414C-94CA-B3D7C64E644A}"/>
    <dgm:cxn modelId="{EBA7F095-B091-4149-B548-06A3225D6633}" type="presOf" srcId="{B3D00331-7A34-4EAF-A21B-3C463DB70420}" destId="{78BA8644-3965-4772-9C42-9C7EA254D1C8}" srcOrd="0" destOrd="0" presId="urn:microsoft.com/office/officeart/2008/layout/RadialCluster"/>
    <dgm:cxn modelId="{128C2609-2B48-484E-8DB8-80A15ACBC227}" srcId="{9033F30A-261B-450F-BD5A-BB516B26838A}" destId="{AE8964AF-D398-4A80-A1A9-0981AE691282}" srcOrd="7" destOrd="0" parTransId="{688992F0-CDA8-47A8-9EDA-5E9E0DC8E445}" sibTransId="{8EEA2B13-32FC-4395-A726-070C3BBC2622}"/>
    <dgm:cxn modelId="{53018B80-2DFC-4C21-A208-6D8273B67569}" type="presOf" srcId="{C206F2EC-1ABB-4369-9A60-8C235727E8D5}" destId="{EA3B2CC1-EF22-4448-8F09-7F1F29F39C6F}" srcOrd="0" destOrd="0" presId="urn:microsoft.com/office/officeart/2008/layout/RadialCluster"/>
    <dgm:cxn modelId="{C8E7A673-2791-4281-846A-177C009E5B3F}" type="presOf" srcId="{D5CE6D1A-7C79-40BE-8138-2710B66E42DA}" destId="{72A2F05D-8790-4B84-9038-544A1C63917C}" srcOrd="0" destOrd="0" presId="urn:microsoft.com/office/officeart/2008/layout/RadialCluster"/>
    <dgm:cxn modelId="{E895523B-4C7E-4C41-A468-94060F669798}" srcId="{9033F30A-261B-450F-BD5A-BB516B26838A}" destId="{A7B2B445-A4AC-4622-9F09-A0D86968A635}" srcOrd="8" destOrd="0" parTransId="{6A349CA3-F7C9-444B-837B-537E460EA96F}" sibTransId="{7CB4476C-6018-4B5D-9940-0FB889B407FC}"/>
    <dgm:cxn modelId="{45CF6F82-1CB7-4A59-BA29-38B2A81E7338}" type="presOf" srcId="{60A7C58F-2C2C-451B-B47B-2F7F5DB4CF2F}" destId="{28951AC2-AA02-4FF1-BEA0-FCB0DF0875ED}" srcOrd="0" destOrd="0" presId="urn:microsoft.com/office/officeart/2008/layout/RadialCluster"/>
    <dgm:cxn modelId="{2823A9BE-DCA5-444A-BD6C-FF89ED808277}" srcId="{9033F30A-261B-450F-BD5A-BB516B26838A}" destId="{4CF5A080-71D1-41D7-9382-0E8F37CF9BA1}" srcOrd="0" destOrd="0" parTransId="{D5CE6D1A-7C79-40BE-8138-2710B66E42DA}" sibTransId="{8A12C571-7827-4052-87B9-F00207E21981}"/>
    <dgm:cxn modelId="{F439B47D-FFE5-42F8-951E-4CE41474666D}" type="presOf" srcId="{FEFC377A-3EDB-44EC-8752-3B803BF6BF7C}" destId="{26E79235-E8C9-4BA6-82CE-13520C0A2A4D}" srcOrd="0" destOrd="0" presId="urn:microsoft.com/office/officeart/2008/layout/RadialCluster"/>
    <dgm:cxn modelId="{01059E9A-8D9E-49D1-A05C-92C9AC0AA5F5}" srcId="{9033F30A-261B-450F-BD5A-BB516B26838A}" destId="{697094CF-8F5F-4713-AC2A-A6F1553F3B83}" srcOrd="5" destOrd="0" parTransId="{1FB4370D-A48C-40D9-99C0-1597A4E6C078}" sibTransId="{40532B30-9A32-4AB7-9847-803E95354D3F}"/>
    <dgm:cxn modelId="{839086CC-B61C-43B5-8A14-C4AC6D43BDBA}" type="presOf" srcId="{4CF5A080-71D1-41D7-9382-0E8F37CF9BA1}" destId="{741ED13E-EC7B-4F44-8EFF-8134D15964B7}" srcOrd="0" destOrd="0" presId="urn:microsoft.com/office/officeart/2008/layout/RadialCluster"/>
    <dgm:cxn modelId="{1D834E3D-D1FE-4563-A762-4FF251AC5CBC}" type="presOf" srcId="{9033F30A-261B-450F-BD5A-BB516B26838A}" destId="{1F0D6843-998A-42B5-AA13-61632EA524AE}" srcOrd="0" destOrd="0" presId="urn:microsoft.com/office/officeart/2008/layout/RadialCluster"/>
    <dgm:cxn modelId="{5D14D325-4967-418A-A6D0-ECD0099D4C75}" type="presOf" srcId="{AAB3FADF-FDDD-4E03-944E-93FDB9F67AFC}" destId="{941E9E27-5D91-47A6-AA41-A2E862E79BB8}" srcOrd="0" destOrd="0" presId="urn:microsoft.com/office/officeart/2008/layout/RadialCluster"/>
    <dgm:cxn modelId="{8393059B-E11D-45EF-AECF-12C900B95112}" srcId="{9033F30A-261B-450F-BD5A-BB516B26838A}" destId="{43AEFD09-7037-4B75-B334-76C4DE73714F}" srcOrd="3" destOrd="0" parTransId="{4D392135-C737-4196-A332-A790FD87A360}" sibTransId="{97F3E1A4-D1AB-424F-93C3-04CC30691E70}"/>
    <dgm:cxn modelId="{E8670699-A4C2-42A6-89BE-87921FCCFEF9}" type="presOf" srcId="{4D392135-C737-4196-A332-A790FD87A360}" destId="{90F76165-98D0-40F4-88B5-FF9503CD9E69}" srcOrd="0" destOrd="0" presId="urn:microsoft.com/office/officeart/2008/layout/RadialCluster"/>
    <dgm:cxn modelId="{7E6D7392-7001-4E22-9EF2-365B4DF07573}" srcId="{9033F30A-261B-450F-BD5A-BB516B26838A}" destId="{C206F2EC-1ABB-4369-9A60-8C235727E8D5}" srcOrd="6" destOrd="0" parTransId="{3839BA39-AB97-4F7E-9135-52729BE93802}" sibTransId="{8CBBF783-E854-4A62-800B-58EE121B2EF1}"/>
    <dgm:cxn modelId="{E54339CE-5759-443C-B2E1-4C86B1550CC7}" type="presOf" srcId="{43AEFD09-7037-4B75-B334-76C4DE73714F}" destId="{63A2330F-D140-455D-85C1-49B559E8F07E}" srcOrd="0" destOrd="0" presId="urn:microsoft.com/office/officeart/2008/layout/RadialCluster"/>
    <dgm:cxn modelId="{3D438382-7359-4D7C-A8BC-AB0A0A0D86A7}" srcId="{2A4F752D-9A27-4987-BA2C-F9C4FA1C7522}" destId="{9033F30A-261B-450F-BD5A-BB516B26838A}" srcOrd="0" destOrd="0" parTransId="{A3397F60-DEA9-4E9E-91A9-F41A470C6EB1}" sibTransId="{FC75A9D8-6C44-4DCC-BB08-B28BC60072F5}"/>
    <dgm:cxn modelId="{2442543A-4597-4297-A520-07F709AAEB33}" srcId="{9033F30A-261B-450F-BD5A-BB516B26838A}" destId="{B5F410D5-1C0F-41ED-AF91-C71682085FE9}" srcOrd="1" destOrd="0" parTransId="{FEFC377A-3EDB-44EC-8752-3B803BF6BF7C}" sibTransId="{E31FD4B2-874A-45D6-9593-DCF38BB15385}"/>
    <dgm:cxn modelId="{73AE3E80-E113-421E-9863-118B4644259E}" type="presOf" srcId="{2A4F752D-9A27-4987-BA2C-F9C4FA1C7522}" destId="{7996387C-649D-46F5-90D8-2CE765D552C7}" srcOrd="0" destOrd="0" presId="urn:microsoft.com/office/officeart/2008/layout/RadialCluster"/>
    <dgm:cxn modelId="{B7587B41-507B-4CF8-AAB8-ECBA0826F637}" type="presOf" srcId="{28AA1C59-759E-415F-A502-7C35404FE66E}" destId="{9CA661EA-F026-4773-9E99-0B23EFE40D1F}" srcOrd="0" destOrd="0" presId="urn:microsoft.com/office/officeart/2008/layout/RadialCluster"/>
    <dgm:cxn modelId="{95633D62-4421-4ABF-AF3B-AC3FE1FD5C46}" type="presOf" srcId="{1FB4370D-A48C-40D9-99C0-1597A4E6C078}" destId="{A25B852D-BA4C-43B2-AD02-4669EEFE62EB}" srcOrd="0" destOrd="0" presId="urn:microsoft.com/office/officeart/2008/layout/RadialCluster"/>
    <dgm:cxn modelId="{E68AF712-9514-46B3-901D-C152B48D532E}" srcId="{9033F30A-261B-450F-BD5A-BB516B26838A}" destId="{28AA1C59-759E-415F-A502-7C35404FE66E}" srcOrd="4" destOrd="0" parTransId="{B3D00331-7A34-4EAF-A21B-3C463DB70420}" sibTransId="{7D849BD0-A68E-4A5B-8E14-58563D37DA99}"/>
    <dgm:cxn modelId="{76F6DFE9-DE7F-4910-8375-751D145D98BC}" type="presOf" srcId="{3839BA39-AB97-4F7E-9135-52729BE93802}" destId="{F66FD4ED-F9EC-4742-A252-126FBA5B8755}" srcOrd="0" destOrd="0" presId="urn:microsoft.com/office/officeart/2008/layout/RadialCluster"/>
    <dgm:cxn modelId="{94B26D2C-EB10-4A32-A6BA-0F72055EFFDA}" type="presOf" srcId="{697094CF-8F5F-4713-AC2A-A6F1553F3B83}" destId="{6762C09A-B972-4C5B-B7EE-02D4556E415D}" srcOrd="0" destOrd="0" presId="urn:microsoft.com/office/officeart/2008/layout/RadialCluster"/>
    <dgm:cxn modelId="{AA33BAAD-2521-44B1-96A2-F58AD8AFEBE4}" type="presParOf" srcId="{7996387C-649D-46F5-90D8-2CE765D552C7}" destId="{002F5B6F-7E07-48D5-9730-20D9F6688548}" srcOrd="0" destOrd="0" presId="urn:microsoft.com/office/officeart/2008/layout/RadialCluster"/>
    <dgm:cxn modelId="{6C79699C-56E7-4403-B152-BF32CDF94FAB}" type="presParOf" srcId="{002F5B6F-7E07-48D5-9730-20D9F6688548}" destId="{1F0D6843-998A-42B5-AA13-61632EA524AE}" srcOrd="0" destOrd="0" presId="urn:microsoft.com/office/officeart/2008/layout/RadialCluster"/>
    <dgm:cxn modelId="{A0107C8F-3A15-437C-9E75-CE9C3A9605DF}" type="presParOf" srcId="{002F5B6F-7E07-48D5-9730-20D9F6688548}" destId="{72A2F05D-8790-4B84-9038-544A1C63917C}" srcOrd="1" destOrd="0" presId="urn:microsoft.com/office/officeart/2008/layout/RadialCluster"/>
    <dgm:cxn modelId="{1F7CCF11-E288-4B2F-8923-5D833854EF65}" type="presParOf" srcId="{002F5B6F-7E07-48D5-9730-20D9F6688548}" destId="{741ED13E-EC7B-4F44-8EFF-8134D15964B7}" srcOrd="2" destOrd="0" presId="urn:microsoft.com/office/officeart/2008/layout/RadialCluster"/>
    <dgm:cxn modelId="{8261E423-CA74-4F2B-B492-282085DFEE81}" type="presParOf" srcId="{002F5B6F-7E07-48D5-9730-20D9F6688548}" destId="{26E79235-E8C9-4BA6-82CE-13520C0A2A4D}" srcOrd="3" destOrd="0" presId="urn:microsoft.com/office/officeart/2008/layout/RadialCluster"/>
    <dgm:cxn modelId="{4D645AFB-8D0B-4BEA-AABE-57550CE2B3EE}" type="presParOf" srcId="{002F5B6F-7E07-48D5-9730-20D9F6688548}" destId="{C3353CDF-B63C-447F-82BC-84ED59459199}" srcOrd="4" destOrd="0" presId="urn:microsoft.com/office/officeart/2008/layout/RadialCluster"/>
    <dgm:cxn modelId="{6FBABFE9-1ADE-4B67-984F-27B1DBD932B9}" type="presParOf" srcId="{002F5B6F-7E07-48D5-9730-20D9F6688548}" destId="{28951AC2-AA02-4FF1-BEA0-FCB0DF0875ED}" srcOrd="5" destOrd="0" presId="urn:microsoft.com/office/officeart/2008/layout/RadialCluster"/>
    <dgm:cxn modelId="{E171E6C9-F053-41F2-9044-7FA10C38D7B0}" type="presParOf" srcId="{002F5B6F-7E07-48D5-9730-20D9F6688548}" destId="{941E9E27-5D91-47A6-AA41-A2E862E79BB8}" srcOrd="6" destOrd="0" presId="urn:microsoft.com/office/officeart/2008/layout/RadialCluster"/>
    <dgm:cxn modelId="{22B304A6-075C-4ECE-9ACD-9F4E671A26C9}" type="presParOf" srcId="{002F5B6F-7E07-48D5-9730-20D9F6688548}" destId="{90F76165-98D0-40F4-88B5-FF9503CD9E69}" srcOrd="7" destOrd="0" presId="urn:microsoft.com/office/officeart/2008/layout/RadialCluster"/>
    <dgm:cxn modelId="{BBF43570-2CB8-4DFB-94BE-12591860D26C}" type="presParOf" srcId="{002F5B6F-7E07-48D5-9730-20D9F6688548}" destId="{63A2330F-D140-455D-85C1-49B559E8F07E}" srcOrd="8" destOrd="0" presId="urn:microsoft.com/office/officeart/2008/layout/RadialCluster"/>
    <dgm:cxn modelId="{2D1C2F86-D3D2-4DC2-AEE2-A033653ED9F4}" type="presParOf" srcId="{002F5B6F-7E07-48D5-9730-20D9F6688548}" destId="{78BA8644-3965-4772-9C42-9C7EA254D1C8}" srcOrd="9" destOrd="0" presId="urn:microsoft.com/office/officeart/2008/layout/RadialCluster"/>
    <dgm:cxn modelId="{84293016-50B7-4BC1-B376-96315C347705}" type="presParOf" srcId="{002F5B6F-7E07-48D5-9730-20D9F6688548}" destId="{9CA661EA-F026-4773-9E99-0B23EFE40D1F}" srcOrd="10" destOrd="0" presId="urn:microsoft.com/office/officeart/2008/layout/RadialCluster"/>
    <dgm:cxn modelId="{12933887-5D4F-4422-BCB3-50C36E0C6972}" type="presParOf" srcId="{002F5B6F-7E07-48D5-9730-20D9F6688548}" destId="{A25B852D-BA4C-43B2-AD02-4669EEFE62EB}" srcOrd="11" destOrd="0" presId="urn:microsoft.com/office/officeart/2008/layout/RadialCluster"/>
    <dgm:cxn modelId="{16300ED5-92BC-45F0-9863-EB2921A2400B}" type="presParOf" srcId="{002F5B6F-7E07-48D5-9730-20D9F6688548}" destId="{6762C09A-B972-4C5B-B7EE-02D4556E415D}" srcOrd="12" destOrd="0" presId="urn:microsoft.com/office/officeart/2008/layout/RadialCluster"/>
    <dgm:cxn modelId="{77502B06-94D0-4968-B4D2-F0A6B4A1D981}" type="presParOf" srcId="{002F5B6F-7E07-48D5-9730-20D9F6688548}" destId="{F66FD4ED-F9EC-4742-A252-126FBA5B8755}" srcOrd="13" destOrd="0" presId="urn:microsoft.com/office/officeart/2008/layout/RadialCluster"/>
    <dgm:cxn modelId="{2D437CB8-0C74-4F81-BFBA-8A9579215BEE}" type="presParOf" srcId="{002F5B6F-7E07-48D5-9730-20D9F6688548}" destId="{EA3B2CC1-EF22-4448-8F09-7F1F29F39C6F}" srcOrd="14"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4F752D-9A27-4987-BA2C-F9C4FA1C7522}"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9033F30A-261B-450F-BD5A-BB516B26838A}">
      <dgm:prSet phldrT="[Tex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smtClean="0">
              <a:solidFill>
                <a:schemeClr val="accent6"/>
              </a:solidFill>
            </a:rPr>
            <a:t>GIS</a:t>
          </a:r>
          <a:endParaRPr lang="en-US" b="1" dirty="0">
            <a:solidFill>
              <a:schemeClr val="accent6"/>
            </a:solidFill>
          </a:endParaRPr>
        </a:p>
      </dgm:t>
    </dgm:pt>
    <dgm:pt modelId="{A3397F60-DEA9-4E9E-91A9-F41A470C6EB1}" type="parTrans" cxnId="{3D438382-7359-4D7C-A8BC-AB0A0A0D86A7}">
      <dgm:prSet/>
      <dgm:spPr/>
      <dgm:t>
        <a:bodyPr/>
        <a:lstStyle/>
        <a:p>
          <a:endParaRPr lang="en-US"/>
        </a:p>
      </dgm:t>
    </dgm:pt>
    <dgm:pt modelId="{FC75A9D8-6C44-4DCC-BB08-B28BC60072F5}" type="sibTrans" cxnId="{3D438382-7359-4D7C-A8BC-AB0A0A0D86A7}">
      <dgm:prSet/>
      <dgm:spPr/>
      <dgm:t>
        <a:bodyPr/>
        <a:lstStyle/>
        <a:p>
          <a:endParaRPr lang="en-US"/>
        </a:p>
      </dgm:t>
    </dgm:pt>
    <dgm:pt modelId="{4CF5A080-71D1-41D7-9382-0E8F37CF9BA1}">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smtClean="0">
              <a:solidFill>
                <a:schemeClr val="accent6"/>
              </a:solidFill>
            </a:rPr>
            <a:t>Library</a:t>
          </a:r>
          <a:endParaRPr lang="en-US" sz="1800" b="1" dirty="0">
            <a:solidFill>
              <a:schemeClr val="accent6"/>
            </a:solidFill>
          </a:endParaRPr>
        </a:p>
      </dgm:t>
    </dgm:pt>
    <dgm:pt modelId="{D5CE6D1A-7C79-40BE-8138-2710B66E42DA}" type="parTrans" cxnId="{2823A9BE-DCA5-444A-BD6C-FF89ED808277}">
      <dgm:prSet/>
      <dgm:spPr/>
      <dgm:t>
        <a:bodyPr/>
        <a:lstStyle/>
        <a:p>
          <a:endParaRPr lang="en-US"/>
        </a:p>
      </dgm:t>
    </dgm:pt>
    <dgm:pt modelId="{8A12C571-7827-4052-87B9-F00207E21981}" type="sibTrans" cxnId="{2823A9BE-DCA5-444A-BD6C-FF89ED808277}">
      <dgm:prSet/>
      <dgm:spPr/>
      <dgm:t>
        <a:bodyPr/>
        <a:lstStyle/>
        <a:p>
          <a:endParaRPr lang="en-US"/>
        </a:p>
      </dgm:t>
    </dgm:pt>
    <dgm:pt modelId="{C206F2EC-1ABB-4369-9A60-8C235727E8D5}">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smtClean="0">
              <a:solidFill>
                <a:schemeClr val="accent6"/>
              </a:solidFill>
            </a:rPr>
            <a:t>Police</a:t>
          </a:r>
          <a:endParaRPr lang="en-US" sz="1800" b="1" dirty="0">
            <a:solidFill>
              <a:schemeClr val="accent6"/>
            </a:solidFill>
          </a:endParaRPr>
        </a:p>
      </dgm:t>
    </dgm:pt>
    <dgm:pt modelId="{3839BA39-AB97-4F7E-9135-52729BE93802}" type="parTrans" cxnId="{7E6D7392-7001-4E22-9EF2-365B4DF07573}">
      <dgm:prSet/>
      <dgm:spPr/>
      <dgm:t>
        <a:bodyPr/>
        <a:lstStyle/>
        <a:p>
          <a:endParaRPr lang="en-US"/>
        </a:p>
      </dgm:t>
    </dgm:pt>
    <dgm:pt modelId="{8CBBF783-E854-4A62-800B-58EE121B2EF1}" type="sibTrans" cxnId="{7E6D7392-7001-4E22-9EF2-365B4DF07573}">
      <dgm:prSet/>
      <dgm:spPr/>
      <dgm:t>
        <a:bodyPr/>
        <a:lstStyle/>
        <a:p>
          <a:endParaRPr lang="en-US"/>
        </a:p>
      </dgm:t>
    </dgm:pt>
    <dgm:pt modelId="{B5F410D5-1C0F-41ED-AF91-C71682085FE9}">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smtClean="0">
              <a:solidFill>
                <a:schemeClr val="accent6"/>
              </a:solidFill>
            </a:rPr>
            <a:t>Animal Services</a:t>
          </a:r>
          <a:endParaRPr lang="en-US" sz="1800" b="1" dirty="0">
            <a:solidFill>
              <a:schemeClr val="accent6"/>
            </a:solidFill>
          </a:endParaRPr>
        </a:p>
      </dgm:t>
    </dgm:pt>
    <dgm:pt modelId="{FEFC377A-3EDB-44EC-8752-3B803BF6BF7C}" type="parTrans" cxnId="{2442543A-4597-4297-A520-07F709AAEB33}">
      <dgm:prSet/>
      <dgm:spPr/>
      <dgm:t>
        <a:bodyPr/>
        <a:lstStyle/>
        <a:p>
          <a:endParaRPr lang="en-US"/>
        </a:p>
      </dgm:t>
    </dgm:pt>
    <dgm:pt modelId="{E31FD4B2-874A-45D6-9593-DCF38BB15385}" type="sibTrans" cxnId="{2442543A-4597-4297-A520-07F709AAEB33}">
      <dgm:prSet/>
      <dgm:spPr/>
      <dgm:t>
        <a:bodyPr/>
        <a:lstStyle/>
        <a:p>
          <a:endParaRPr lang="en-US"/>
        </a:p>
      </dgm:t>
    </dgm:pt>
    <dgm:pt modelId="{28AA1C59-759E-415F-A502-7C35404FE66E}">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smtClean="0">
              <a:solidFill>
                <a:schemeClr val="accent6"/>
              </a:solidFill>
            </a:rPr>
            <a:t>RC2GO</a:t>
          </a:r>
        </a:p>
        <a:p>
          <a:r>
            <a:rPr lang="en-US" sz="1800" b="1" dirty="0" smtClean="0">
              <a:solidFill>
                <a:schemeClr val="accent6"/>
              </a:solidFill>
            </a:rPr>
            <a:t>App</a:t>
          </a:r>
          <a:endParaRPr lang="en-US" sz="1800" b="1" dirty="0">
            <a:solidFill>
              <a:schemeClr val="accent6"/>
            </a:solidFill>
          </a:endParaRPr>
        </a:p>
      </dgm:t>
    </dgm:pt>
    <dgm:pt modelId="{B3D00331-7A34-4EAF-A21B-3C463DB70420}" type="parTrans" cxnId="{E68AF712-9514-46B3-901D-C152B48D532E}">
      <dgm:prSet/>
      <dgm:spPr/>
      <dgm:t>
        <a:bodyPr/>
        <a:lstStyle/>
        <a:p>
          <a:endParaRPr lang="en-US"/>
        </a:p>
      </dgm:t>
    </dgm:pt>
    <dgm:pt modelId="{7D849BD0-A68E-4A5B-8E14-58563D37DA99}" type="sibTrans" cxnId="{E68AF712-9514-46B3-901D-C152B48D532E}">
      <dgm:prSet/>
      <dgm:spPr/>
      <dgm:t>
        <a:bodyPr/>
        <a:lstStyle/>
        <a:p>
          <a:endParaRPr lang="en-US"/>
        </a:p>
      </dgm:t>
    </dgm:pt>
    <dgm:pt modelId="{C50FA939-0CC5-4E78-868B-720C64F7BDB1}">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200" b="1" dirty="0" err="1" smtClean="0">
              <a:solidFill>
                <a:schemeClr val="accent6"/>
              </a:solidFill>
            </a:rPr>
            <a:t>HealthyRC</a:t>
          </a:r>
          <a:endParaRPr lang="en-US" sz="1200" b="1" dirty="0">
            <a:solidFill>
              <a:schemeClr val="accent6"/>
            </a:solidFill>
          </a:endParaRPr>
        </a:p>
      </dgm:t>
    </dgm:pt>
    <dgm:pt modelId="{5593D7D1-7B18-421F-A530-C3924A244DFD}" type="parTrans" cxnId="{140E4586-516A-46EF-A6B2-186AB7BBF130}">
      <dgm:prSet/>
      <dgm:spPr/>
      <dgm:t>
        <a:bodyPr/>
        <a:lstStyle/>
        <a:p>
          <a:endParaRPr lang="en-US"/>
        </a:p>
      </dgm:t>
    </dgm:pt>
    <dgm:pt modelId="{DFF4D85D-9F09-447F-8072-69C70DC76025}" type="sibTrans" cxnId="{140E4586-516A-46EF-A6B2-186AB7BBF130}">
      <dgm:prSet/>
      <dgm:spPr/>
      <dgm:t>
        <a:bodyPr/>
        <a:lstStyle/>
        <a:p>
          <a:endParaRPr lang="en-US"/>
        </a:p>
      </dgm:t>
    </dgm:pt>
    <dgm:pt modelId="{3C304D46-BDC4-4077-B6A9-1553A8DFE686}">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400" b="1" dirty="0" smtClean="0">
              <a:solidFill>
                <a:schemeClr val="accent6"/>
              </a:solidFill>
            </a:rPr>
            <a:t>IS</a:t>
          </a:r>
          <a:endParaRPr lang="en-US" sz="2400" b="1" dirty="0">
            <a:solidFill>
              <a:schemeClr val="accent6"/>
            </a:solidFill>
          </a:endParaRPr>
        </a:p>
      </dgm:t>
    </dgm:pt>
    <dgm:pt modelId="{605B1592-DBAD-485E-BC61-FA576BB44A6A}" type="parTrans" cxnId="{5FF9FF97-B97D-4C5C-8249-BD6A97F30422}">
      <dgm:prSet/>
      <dgm:spPr/>
      <dgm:t>
        <a:bodyPr/>
        <a:lstStyle/>
        <a:p>
          <a:endParaRPr lang="en-US"/>
        </a:p>
      </dgm:t>
    </dgm:pt>
    <dgm:pt modelId="{27F179BB-B922-471B-8E78-6E0B2A6C3C66}" type="sibTrans" cxnId="{5FF9FF97-B97D-4C5C-8249-BD6A97F30422}">
      <dgm:prSet/>
      <dgm:spPr/>
      <dgm:t>
        <a:bodyPr/>
        <a:lstStyle/>
        <a:p>
          <a:endParaRPr lang="en-US"/>
        </a:p>
      </dgm:t>
    </dgm:pt>
    <dgm:pt modelId="{53A205AA-DB26-412B-9B1E-D4C3F2D3EC6C}">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1800" b="1" dirty="0" smtClean="0">
              <a:solidFill>
                <a:schemeClr val="accent6"/>
              </a:solidFill>
            </a:rPr>
            <a:t>RC Exec.</a:t>
          </a:r>
        </a:p>
        <a:p>
          <a:r>
            <a:rPr lang="en-US" sz="1800" b="1" dirty="0" smtClean="0">
              <a:solidFill>
                <a:schemeClr val="accent6"/>
              </a:solidFill>
            </a:rPr>
            <a:t>Dashboard</a:t>
          </a:r>
          <a:endParaRPr lang="en-US" sz="1800" b="1" dirty="0">
            <a:solidFill>
              <a:schemeClr val="accent6"/>
            </a:solidFill>
          </a:endParaRPr>
        </a:p>
      </dgm:t>
    </dgm:pt>
    <dgm:pt modelId="{CD26DECC-C8A4-43EC-A049-C6F2A7C1E124}" type="parTrans" cxnId="{930CBED4-6A8B-4CDF-9928-AE4AD23B2B51}">
      <dgm:prSet/>
      <dgm:spPr/>
      <dgm:t>
        <a:bodyPr/>
        <a:lstStyle/>
        <a:p>
          <a:endParaRPr lang="en-US"/>
        </a:p>
      </dgm:t>
    </dgm:pt>
    <dgm:pt modelId="{D44674A2-C1C9-4428-808C-EBF0B18A4692}" type="sibTrans" cxnId="{930CBED4-6A8B-4CDF-9928-AE4AD23B2B51}">
      <dgm:prSet/>
      <dgm:spPr/>
      <dgm:t>
        <a:bodyPr/>
        <a:lstStyle/>
        <a:p>
          <a:endParaRPr lang="en-US"/>
        </a:p>
      </dgm:t>
    </dgm:pt>
    <dgm:pt modelId="{7996387C-649D-46F5-90D8-2CE765D552C7}" type="pres">
      <dgm:prSet presAssocID="{2A4F752D-9A27-4987-BA2C-F9C4FA1C7522}" presName="Name0" presStyleCnt="0">
        <dgm:presLayoutVars>
          <dgm:chMax val="1"/>
          <dgm:chPref val="1"/>
          <dgm:dir/>
          <dgm:animOne val="branch"/>
          <dgm:animLvl val="lvl"/>
        </dgm:presLayoutVars>
      </dgm:prSet>
      <dgm:spPr/>
      <dgm:t>
        <a:bodyPr/>
        <a:lstStyle/>
        <a:p>
          <a:endParaRPr lang="en-US"/>
        </a:p>
      </dgm:t>
    </dgm:pt>
    <dgm:pt modelId="{002F5B6F-7E07-48D5-9730-20D9F6688548}" type="pres">
      <dgm:prSet presAssocID="{9033F30A-261B-450F-BD5A-BB516B26838A}" presName="singleCycle" presStyleCnt="0"/>
      <dgm:spPr/>
      <dgm:t>
        <a:bodyPr/>
        <a:lstStyle/>
        <a:p>
          <a:endParaRPr lang="en-US"/>
        </a:p>
      </dgm:t>
    </dgm:pt>
    <dgm:pt modelId="{1F0D6843-998A-42B5-AA13-61632EA524AE}" type="pres">
      <dgm:prSet presAssocID="{9033F30A-261B-450F-BD5A-BB516B26838A}" presName="singleCenter" presStyleLbl="node1" presStyleIdx="0" presStyleCnt="8">
        <dgm:presLayoutVars>
          <dgm:chMax val="7"/>
          <dgm:chPref val="7"/>
        </dgm:presLayoutVars>
      </dgm:prSet>
      <dgm:spPr/>
      <dgm:t>
        <a:bodyPr/>
        <a:lstStyle/>
        <a:p>
          <a:endParaRPr lang="en-US"/>
        </a:p>
      </dgm:t>
    </dgm:pt>
    <dgm:pt modelId="{72A2F05D-8790-4B84-9038-544A1C63917C}" type="pres">
      <dgm:prSet presAssocID="{D5CE6D1A-7C79-40BE-8138-2710B66E42DA}" presName="Name56" presStyleLbl="parChTrans1D2" presStyleIdx="0" presStyleCnt="7"/>
      <dgm:spPr/>
      <dgm:t>
        <a:bodyPr/>
        <a:lstStyle/>
        <a:p>
          <a:endParaRPr lang="en-US"/>
        </a:p>
      </dgm:t>
    </dgm:pt>
    <dgm:pt modelId="{741ED13E-EC7B-4F44-8EFF-8134D15964B7}" type="pres">
      <dgm:prSet presAssocID="{4CF5A080-71D1-41D7-9382-0E8F37CF9BA1}" presName="text0" presStyleLbl="node1" presStyleIdx="1" presStyleCnt="8" custScaleX="153642" custRadScaleRad="86341" custRadScaleInc="-332">
        <dgm:presLayoutVars>
          <dgm:bulletEnabled val="1"/>
        </dgm:presLayoutVars>
      </dgm:prSet>
      <dgm:spPr/>
      <dgm:t>
        <a:bodyPr/>
        <a:lstStyle/>
        <a:p>
          <a:endParaRPr lang="en-US"/>
        </a:p>
      </dgm:t>
    </dgm:pt>
    <dgm:pt modelId="{26E79235-E8C9-4BA6-82CE-13520C0A2A4D}" type="pres">
      <dgm:prSet presAssocID="{FEFC377A-3EDB-44EC-8752-3B803BF6BF7C}" presName="Name56" presStyleLbl="parChTrans1D2" presStyleIdx="1" presStyleCnt="7"/>
      <dgm:spPr/>
      <dgm:t>
        <a:bodyPr/>
        <a:lstStyle/>
        <a:p>
          <a:endParaRPr lang="en-US"/>
        </a:p>
      </dgm:t>
    </dgm:pt>
    <dgm:pt modelId="{C3353CDF-B63C-447F-82BC-84ED59459199}" type="pres">
      <dgm:prSet presAssocID="{B5F410D5-1C0F-41ED-AF91-C71682085FE9}" presName="text0" presStyleLbl="node1" presStyleIdx="2" presStyleCnt="8" custScaleX="205277" custRadScaleRad="112646" custRadScaleInc="19626">
        <dgm:presLayoutVars>
          <dgm:bulletEnabled val="1"/>
        </dgm:presLayoutVars>
      </dgm:prSet>
      <dgm:spPr/>
      <dgm:t>
        <a:bodyPr/>
        <a:lstStyle/>
        <a:p>
          <a:endParaRPr lang="en-US"/>
        </a:p>
      </dgm:t>
    </dgm:pt>
    <dgm:pt modelId="{78BA8644-3965-4772-9C42-9C7EA254D1C8}" type="pres">
      <dgm:prSet presAssocID="{B3D00331-7A34-4EAF-A21B-3C463DB70420}" presName="Name56" presStyleLbl="parChTrans1D2" presStyleIdx="2" presStyleCnt="7"/>
      <dgm:spPr/>
      <dgm:t>
        <a:bodyPr/>
        <a:lstStyle/>
        <a:p>
          <a:endParaRPr lang="en-US"/>
        </a:p>
      </dgm:t>
    </dgm:pt>
    <dgm:pt modelId="{9CA661EA-F026-4773-9E99-0B23EFE40D1F}" type="pres">
      <dgm:prSet presAssocID="{28AA1C59-759E-415F-A502-7C35404FE66E}" presName="text0" presStyleLbl="node1" presStyleIdx="3" presStyleCnt="8" custScaleX="168494" custScaleY="109000" custRadScaleRad="111693" custRadScaleInc="-13051">
        <dgm:presLayoutVars>
          <dgm:bulletEnabled val="1"/>
        </dgm:presLayoutVars>
      </dgm:prSet>
      <dgm:spPr/>
      <dgm:t>
        <a:bodyPr/>
        <a:lstStyle/>
        <a:p>
          <a:endParaRPr lang="en-US"/>
        </a:p>
      </dgm:t>
    </dgm:pt>
    <dgm:pt modelId="{9B3FA629-3545-4DFB-A0FF-C07DDC674C4A}" type="pres">
      <dgm:prSet presAssocID="{605B1592-DBAD-485E-BC61-FA576BB44A6A}" presName="Name56" presStyleLbl="parChTrans1D2" presStyleIdx="3" presStyleCnt="7"/>
      <dgm:spPr/>
      <dgm:t>
        <a:bodyPr/>
        <a:lstStyle/>
        <a:p>
          <a:endParaRPr lang="en-US"/>
        </a:p>
      </dgm:t>
    </dgm:pt>
    <dgm:pt modelId="{0D0DDCE5-194A-4BC1-96E2-97572EBFB3C2}" type="pres">
      <dgm:prSet presAssocID="{3C304D46-BDC4-4077-B6A9-1553A8DFE686}" presName="text0" presStyleLbl="node1" presStyleIdx="4" presStyleCnt="8" custScaleX="168494" custScaleY="109000" custRadScaleRad="90218" custRadScaleInc="1222">
        <dgm:presLayoutVars>
          <dgm:bulletEnabled val="1"/>
        </dgm:presLayoutVars>
      </dgm:prSet>
      <dgm:spPr/>
      <dgm:t>
        <a:bodyPr/>
        <a:lstStyle/>
        <a:p>
          <a:endParaRPr lang="en-US"/>
        </a:p>
      </dgm:t>
    </dgm:pt>
    <dgm:pt modelId="{AFA050F8-33DA-427D-A90C-8CB4167E9C3E}" type="pres">
      <dgm:prSet presAssocID="{5593D7D1-7B18-421F-A530-C3924A244DFD}" presName="Name56" presStyleLbl="parChTrans1D2" presStyleIdx="4" presStyleCnt="7"/>
      <dgm:spPr/>
      <dgm:t>
        <a:bodyPr/>
        <a:lstStyle/>
        <a:p>
          <a:endParaRPr lang="en-US"/>
        </a:p>
      </dgm:t>
    </dgm:pt>
    <dgm:pt modelId="{F23DDC16-4202-4A69-A17A-EE4450A53629}" type="pres">
      <dgm:prSet presAssocID="{C50FA939-0CC5-4E78-868B-720C64F7BDB1}" presName="text0" presStyleLbl="node1" presStyleIdx="5" presStyleCnt="8" custScaleX="168494" custScaleY="109000" custRadScaleRad="100394" custRadScaleInc="55944">
        <dgm:presLayoutVars>
          <dgm:bulletEnabled val="1"/>
        </dgm:presLayoutVars>
      </dgm:prSet>
      <dgm:spPr/>
      <dgm:t>
        <a:bodyPr/>
        <a:lstStyle/>
        <a:p>
          <a:endParaRPr lang="en-US"/>
        </a:p>
      </dgm:t>
    </dgm:pt>
    <dgm:pt modelId="{F66FD4ED-F9EC-4742-A252-126FBA5B8755}" type="pres">
      <dgm:prSet presAssocID="{3839BA39-AB97-4F7E-9135-52729BE93802}" presName="Name56" presStyleLbl="parChTrans1D2" presStyleIdx="5" presStyleCnt="7"/>
      <dgm:spPr/>
      <dgm:t>
        <a:bodyPr/>
        <a:lstStyle/>
        <a:p>
          <a:endParaRPr lang="en-US"/>
        </a:p>
      </dgm:t>
    </dgm:pt>
    <dgm:pt modelId="{EA3B2CC1-EF22-4448-8F09-7F1F29F39C6F}" type="pres">
      <dgm:prSet presAssocID="{C206F2EC-1ABB-4369-9A60-8C235727E8D5}" presName="text0" presStyleLbl="node1" presStyleIdx="6" presStyleCnt="8" custScaleX="135330">
        <dgm:presLayoutVars>
          <dgm:bulletEnabled val="1"/>
        </dgm:presLayoutVars>
      </dgm:prSet>
      <dgm:spPr/>
      <dgm:t>
        <a:bodyPr/>
        <a:lstStyle/>
        <a:p>
          <a:endParaRPr lang="en-US"/>
        </a:p>
      </dgm:t>
    </dgm:pt>
    <dgm:pt modelId="{00956122-2517-4AEC-A47A-A8A43C80C8C2}" type="pres">
      <dgm:prSet presAssocID="{CD26DECC-C8A4-43EC-A049-C6F2A7C1E124}" presName="Name56" presStyleLbl="parChTrans1D2" presStyleIdx="6" presStyleCnt="7"/>
      <dgm:spPr/>
      <dgm:t>
        <a:bodyPr/>
        <a:lstStyle/>
        <a:p>
          <a:endParaRPr lang="en-US"/>
        </a:p>
      </dgm:t>
    </dgm:pt>
    <dgm:pt modelId="{68675452-4684-41B0-AD74-6C2A56857928}" type="pres">
      <dgm:prSet presAssocID="{53A205AA-DB26-412B-9B1E-D4C3F2D3EC6C}" presName="text0" presStyleLbl="node1" presStyleIdx="7" presStyleCnt="8" custScaleX="230054" custRadScaleRad="126619" custRadScaleInc="-32864">
        <dgm:presLayoutVars>
          <dgm:bulletEnabled val="1"/>
        </dgm:presLayoutVars>
      </dgm:prSet>
      <dgm:spPr/>
      <dgm:t>
        <a:bodyPr/>
        <a:lstStyle/>
        <a:p>
          <a:endParaRPr lang="en-US"/>
        </a:p>
      </dgm:t>
    </dgm:pt>
  </dgm:ptLst>
  <dgm:cxnLst>
    <dgm:cxn modelId="{C8167499-85BD-4E66-9919-5D4B263EF2CD}" type="presOf" srcId="{D5CE6D1A-7C79-40BE-8138-2710B66E42DA}" destId="{72A2F05D-8790-4B84-9038-544A1C63917C}" srcOrd="0" destOrd="0" presId="urn:microsoft.com/office/officeart/2008/layout/RadialCluster"/>
    <dgm:cxn modelId="{4A539684-6F74-4FAF-B9CB-FCB4D147D7D6}" type="presOf" srcId="{605B1592-DBAD-485E-BC61-FA576BB44A6A}" destId="{9B3FA629-3545-4DFB-A0FF-C07DDC674C4A}" srcOrd="0" destOrd="0" presId="urn:microsoft.com/office/officeart/2008/layout/RadialCluster"/>
    <dgm:cxn modelId="{9BBFB672-631C-408F-8D23-E3B4B2C1EBC2}" type="presOf" srcId="{3C304D46-BDC4-4077-B6A9-1553A8DFE686}" destId="{0D0DDCE5-194A-4BC1-96E2-97572EBFB3C2}" srcOrd="0" destOrd="0" presId="urn:microsoft.com/office/officeart/2008/layout/RadialCluster"/>
    <dgm:cxn modelId="{5FF9FF97-B97D-4C5C-8249-BD6A97F30422}" srcId="{9033F30A-261B-450F-BD5A-BB516B26838A}" destId="{3C304D46-BDC4-4077-B6A9-1553A8DFE686}" srcOrd="3" destOrd="0" parTransId="{605B1592-DBAD-485E-BC61-FA576BB44A6A}" sibTransId="{27F179BB-B922-471B-8E78-6E0B2A6C3C66}"/>
    <dgm:cxn modelId="{D844D453-9936-42C9-803A-48D6F1A30223}" type="presOf" srcId="{5593D7D1-7B18-421F-A530-C3924A244DFD}" destId="{AFA050F8-33DA-427D-A90C-8CB4167E9C3E}" srcOrd="0" destOrd="0" presId="urn:microsoft.com/office/officeart/2008/layout/RadialCluster"/>
    <dgm:cxn modelId="{72AF0AF2-1F6B-4E79-8BE3-CBE17BCD323A}" type="presOf" srcId="{28AA1C59-759E-415F-A502-7C35404FE66E}" destId="{9CA661EA-F026-4773-9E99-0B23EFE40D1F}" srcOrd="0" destOrd="0" presId="urn:microsoft.com/office/officeart/2008/layout/RadialCluster"/>
    <dgm:cxn modelId="{24250A59-DC99-47CB-82AB-F003123D9238}" type="presOf" srcId="{C50FA939-0CC5-4E78-868B-720C64F7BDB1}" destId="{F23DDC16-4202-4A69-A17A-EE4450A53629}" srcOrd="0" destOrd="0" presId="urn:microsoft.com/office/officeart/2008/layout/RadialCluster"/>
    <dgm:cxn modelId="{2823A9BE-DCA5-444A-BD6C-FF89ED808277}" srcId="{9033F30A-261B-450F-BD5A-BB516B26838A}" destId="{4CF5A080-71D1-41D7-9382-0E8F37CF9BA1}" srcOrd="0" destOrd="0" parTransId="{D5CE6D1A-7C79-40BE-8138-2710B66E42DA}" sibTransId="{8A12C571-7827-4052-87B9-F00207E21981}"/>
    <dgm:cxn modelId="{9BA2053B-0EF6-4A1B-BE15-3896249526BF}" type="presOf" srcId="{53A205AA-DB26-412B-9B1E-D4C3F2D3EC6C}" destId="{68675452-4684-41B0-AD74-6C2A56857928}" srcOrd="0" destOrd="0" presId="urn:microsoft.com/office/officeart/2008/layout/RadialCluster"/>
    <dgm:cxn modelId="{1E10CAFC-5FC2-4D0C-8FA0-59FE18350AAF}" type="presOf" srcId="{3839BA39-AB97-4F7E-9135-52729BE93802}" destId="{F66FD4ED-F9EC-4742-A252-126FBA5B8755}" srcOrd="0" destOrd="0" presId="urn:microsoft.com/office/officeart/2008/layout/RadialCluster"/>
    <dgm:cxn modelId="{140E4586-516A-46EF-A6B2-186AB7BBF130}" srcId="{9033F30A-261B-450F-BD5A-BB516B26838A}" destId="{C50FA939-0CC5-4E78-868B-720C64F7BDB1}" srcOrd="4" destOrd="0" parTransId="{5593D7D1-7B18-421F-A530-C3924A244DFD}" sibTransId="{DFF4D85D-9F09-447F-8072-69C70DC76025}"/>
    <dgm:cxn modelId="{67CFB09B-F7D0-4297-A319-DD471A75DA69}" type="presOf" srcId="{2A4F752D-9A27-4987-BA2C-F9C4FA1C7522}" destId="{7996387C-649D-46F5-90D8-2CE765D552C7}" srcOrd="0" destOrd="0" presId="urn:microsoft.com/office/officeart/2008/layout/RadialCluster"/>
    <dgm:cxn modelId="{B1AEE82D-1002-47AB-A58A-4FC90AA44EB2}" type="presOf" srcId="{FEFC377A-3EDB-44EC-8752-3B803BF6BF7C}" destId="{26E79235-E8C9-4BA6-82CE-13520C0A2A4D}" srcOrd="0" destOrd="0" presId="urn:microsoft.com/office/officeart/2008/layout/RadialCluster"/>
    <dgm:cxn modelId="{EDF01569-6E4D-45F8-AEB6-05F1284DA354}" type="presOf" srcId="{C206F2EC-1ABB-4369-9A60-8C235727E8D5}" destId="{EA3B2CC1-EF22-4448-8F09-7F1F29F39C6F}" srcOrd="0" destOrd="0" presId="urn:microsoft.com/office/officeart/2008/layout/RadialCluster"/>
    <dgm:cxn modelId="{5647C308-E561-4058-B45F-D343AF2B6A34}" type="presOf" srcId="{9033F30A-261B-450F-BD5A-BB516B26838A}" destId="{1F0D6843-998A-42B5-AA13-61632EA524AE}" srcOrd="0" destOrd="0" presId="urn:microsoft.com/office/officeart/2008/layout/RadialCluster"/>
    <dgm:cxn modelId="{7E6D7392-7001-4E22-9EF2-365B4DF07573}" srcId="{9033F30A-261B-450F-BD5A-BB516B26838A}" destId="{C206F2EC-1ABB-4369-9A60-8C235727E8D5}" srcOrd="5" destOrd="0" parTransId="{3839BA39-AB97-4F7E-9135-52729BE93802}" sibTransId="{8CBBF783-E854-4A62-800B-58EE121B2EF1}"/>
    <dgm:cxn modelId="{B1605620-2CF3-46F1-97EC-D2E3C8303B09}" type="presOf" srcId="{4CF5A080-71D1-41D7-9382-0E8F37CF9BA1}" destId="{741ED13E-EC7B-4F44-8EFF-8134D15964B7}" srcOrd="0" destOrd="0" presId="urn:microsoft.com/office/officeart/2008/layout/RadialCluster"/>
    <dgm:cxn modelId="{46B340B0-A952-42B3-AE53-1C683300F2E6}" type="presOf" srcId="{CD26DECC-C8A4-43EC-A049-C6F2A7C1E124}" destId="{00956122-2517-4AEC-A47A-A8A43C80C8C2}" srcOrd="0" destOrd="0" presId="urn:microsoft.com/office/officeart/2008/layout/RadialCluster"/>
    <dgm:cxn modelId="{3D438382-7359-4D7C-A8BC-AB0A0A0D86A7}" srcId="{2A4F752D-9A27-4987-BA2C-F9C4FA1C7522}" destId="{9033F30A-261B-450F-BD5A-BB516B26838A}" srcOrd="0" destOrd="0" parTransId="{A3397F60-DEA9-4E9E-91A9-F41A470C6EB1}" sibTransId="{FC75A9D8-6C44-4DCC-BB08-B28BC60072F5}"/>
    <dgm:cxn modelId="{0FC60A73-B19D-44E4-A740-0DF17D1E4F20}" type="presOf" srcId="{B5F410D5-1C0F-41ED-AF91-C71682085FE9}" destId="{C3353CDF-B63C-447F-82BC-84ED59459199}" srcOrd="0" destOrd="0" presId="urn:microsoft.com/office/officeart/2008/layout/RadialCluster"/>
    <dgm:cxn modelId="{930CBED4-6A8B-4CDF-9928-AE4AD23B2B51}" srcId="{9033F30A-261B-450F-BD5A-BB516B26838A}" destId="{53A205AA-DB26-412B-9B1E-D4C3F2D3EC6C}" srcOrd="6" destOrd="0" parTransId="{CD26DECC-C8A4-43EC-A049-C6F2A7C1E124}" sibTransId="{D44674A2-C1C9-4428-808C-EBF0B18A4692}"/>
    <dgm:cxn modelId="{2442543A-4597-4297-A520-07F709AAEB33}" srcId="{9033F30A-261B-450F-BD5A-BB516B26838A}" destId="{B5F410D5-1C0F-41ED-AF91-C71682085FE9}" srcOrd="1" destOrd="0" parTransId="{FEFC377A-3EDB-44EC-8752-3B803BF6BF7C}" sibTransId="{E31FD4B2-874A-45D6-9593-DCF38BB15385}"/>
    <dgm:cxn modelId="{E68AF712-9514-46B3-901D-C152B48D532E}" srcId="{9033F30A-261B-450F-BD5A-BB516B26838A}" destId="{28AA1C59-759E-415F-A502-7C35404FE66E}" srcOrd="2" destOrd="0" parTransId="{B3D00331-7A34-4EAF-A21B-3C463DB70420}" sibTransId="{7D849BD0-A68E-4A5B-8E14-58563D37DA99}"/>
    <dgm:cxn modelId="{EA0D471A-C0AF-4AAB-BA4D-87E13AB41BED}" type="presOf" srcId="{B3D00331-7A34-4EAF-A21B-3C463DB70420}" destId="{78BA8644-3965-4772-9C42-9C7EA254D1C8}" srcOrd="0" destOrd="0" presId="urn:microsoft.com/office/officeart/2008/layout/RadialCluster"/>
    <dgm:cxn modelId="{58E881C4-EC5F-4630-BB6D-07B2E37485E3}" type="presParOf" srcId="{7996387C-649D-46F5-90D8-2CE765D552C7}" destId="{002F5B6F-7E07-48D5-9730-20D9F6688548}" srcOrd="0" destOrd="0" presId="urn:microsoft.com/office/officeart/2008/layout/RadialCluster"/>
    <dgm:cxn modelId="{9908F815-BABF-4A01-BD3A-9DB154CF2AA8}" type="presParOf" srcId="{002F5B6F-7E07-48D5-9730-20D9F6688548}" destId="{1F0D6843-998A-42B5-AA13-61632EA524AE}" srcOrd="0" destOrd="0" presId="urn:microsoft.com/office/officeart/2008/layout/RadialCluster"/>
    <dgm:cxn modelId="{9CAE73B5-766E-477F-A7DB-E45F2B8EDFE3}" type="presParOf" srcId="{002F5B6F-7E07-48D5-9730-20D9F6688548}" destId="{72A2F05D-8790-4B84-9038-544A1C63917C}" srcOrd="1" destOrd="0" presId="urn:microsoft.com/office/officeart/2008/layout/RadialCluster"/>
    <dgm:cxn modelId="{89273CE5-076C-4B76-9881-8AB1B2750A9E}" type="presParOf" srcId="{002F5B6F-7E07-48D5-9730-20D9F6688548}" destId="{741ED13E-EC7B-4F44-8EFF-8134D15964B7}" srcOrd="2" destOrd="0" presId="urn:microsoft.com/office/officeart/2008/layout/RadialCluster"/>
    <dgm:cxn modelId="{FD17FB25-9BAF-46E3-9F9D-10A703DC3843}" type="presParOf" srcId="{002F5B6F-7E07-48D5-9730-20D9F6688548}" destId="{26E79235-E8C9-4BA6-82CE-13520C0A2A4D}" srcOrd="3" destOrd="0" presId="urn:microsoft.com/office/officeart/2008/layout/RadialCluster"/>
    <dgm:cxn modelId="{E1958181-0910-4702-A354-0E180F4F6F90}" type="presParOf" srcId="{002F5B6F-7E07-48D5-9730-20D9F6688548}" destId="{C3353CDF-B63C-447F-82BC-84ED59459199}" srcOrd="4" destOrd="0" presId="urn:microsoft.com/office/officeart/2008/layout/RadialCluster"/>
    <dgm:cxn modelId="{C0875479-379D-48E4-9353-F05A6280B899}" type="presParOf" srcId="{002F5B6F-7E07-48D5-9730-20D9F6688548}" destId="{78BA8644-3965-4772-9C42-9C7EA254D1C8}" srcOrd="5" destOrd="0" presId="urn:microsoft.com/office/officeart/2008/layout/RadialCluster"/>
    <dgm:cxn modelId="{DA386FE2-9766-4946-9CCA-6ABB282E6686}" type="presParOf" srcId="{002F5B6F-7E07-48D5-9730-20D9F6688548}" destId="{9CA661EA-F026-4773-9E99-0B23EFE40D1F}" srcOrd="6" destOrd="0" presId="urn:microsoft.com/office/officeart/2008/layout/RadialCluster"/>
    <dgm:cxn modelId="{577DBA17-3D90-4F68-A74D-8B2907A446B9}" type="presParOf" srcId="{002F5B6F-7E07-48D5-9730-20D9F6688548}" destId="{9B3FA629-3545-4DFB-A0FF-C07DDC674C4A}" srcOrd="7" destOrd="0" presId="urn:microsoft.com/office/officeart/2008/layout/RadialCluster"/>
    <dgm:cxn modelId="{DF9E633F-06BB-453A-8D1E-D31DBA70FBA2}" type="presParOf" srcId="{002F5B6F-7E07-48D5-9730-20D9F6688548}" destId="{0D0DDCE5-194A-4BC1-96E2-97572EBFB3C2}" srcOrd="8" destOrd="0" presId="urn:microsoft.com/office/officeart/2008/layout/RadialCluster"/>
    <dgm:cxn modelId="{96642279-D218-4310-B2D7-207BE50D2254}" type="presParOf" srcId="{002F5B6F-7E07-48D5-9730-20D9F6688548}" destId="{AFA050F8-33DA-427D-A90C-8CB4167E9C3E}" srcOrd="9" destOrd="0" presId="urn:microsoft.com/office/officeart/2008/layout/RadialCluster"/>
    <dgm:cxn modelId="{8913A3F6-9A2A-482E-A158-99CD31007B6A}" type="presParOf" srcId="{002F5B6F-7E07-48D5-9730-20D9F6688548}" destId="{F23DDC16-4202-4A69-A17A-EE4450A53629}" srcOrd="10" destOrd="0" presId="urn:microsoft.com/office/officeart/2008/layout/RadialCluster"/>
    <dgm:cxn modelId="{3CE0A8C8-B6B1-46D9-8DC8-C0AF31931FC2}" type="presParOf" srcId="{002F5B6F-7E07-48D5-9730-20D9F6688548}" destId="{F66FD4ED-F9EC-4742-A252-126FBA5B8755}" srcOrd="11" destOrd="0" presId="urn:microsoft.com/office/officeart/2008/layout/RadialCluster"/>
    <dgm:cxn modelId="{4F77A8C0-A5BB-4779-89C5-DFB23F2B4096}" type="presParOf" srcId="{002F5B6F-7E07-48D5-9730-20D9F6688548}" destId="{EA3B2CC1-EF22-4448-8F09-7F1F29F39C6F}" srcOrd="12" destOrd="0" presId="urn:microsoft.com/office/officeart/2008/layout/RadialCluster"/>
    <dgm:cxn modelId="{AAB1221F-82F6-4F63-9D12-C6BEBEFA63A7}" type="presParOf" srcId="{002F5B6F-7E07-48D5-9730-20D9F6688548}" destId="{00956122-2517-4AEC-A47A-A8A43C80C8C2}" srcOrd="13" destOrd="0" presId="urn:microsoft.com/office/officeart/2008/layout/RadialCluster"/>
    <dgm:cxn modelId="{35730FED-5C0F-4456-AF3F-711E719F7519}" type="presParOf" srcId="{002F5B6F-7E07-48D5-9730-20D9F6688548}" destId="{68675452-4684-41B0-AD74-6C2A56857928}" srcOrd="14" destOrd="0" presId="urn:microsoft.com/office/officeart/2008/layout/Radial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D6843-998A-42B5-AA13-61632EA524AE}">
      <dsp:nvSpPr>
        <dsp:cNvPr id="0" name=""/>
        <dsp:cNvSpPr/>
      </dsp:nvSpPr>
      <dsp:spPr>
        <a:xfrm>
          <a:off x="1902737" y="1442607"/>
          <a:ext cx="1148556" cy="1148556"/>
        </a:xfrm>
        <a:prstGeom prst="roundRect">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accent6"/>
              </a:solidFill>
            </a:rPr>
            <a:t>GIS</a:t>
          </a:r>
          <a:endParaRPr lang="en-US" sz="3600" b="1" kern="1200" dirty="0">
            <a:solidFill>
              <a:schemeClr val="accent6"/>
            </a:solidFill>
          </a:endParaRPr>
        </a:p>
      </dsp:txBody>
      <dsp:txXfrm>
        <a:off x="1958805" y="1498675"/>
        <a:ext cx="1036420" cy="1036420"/>
      </dsp:txXfrm>
    </dsp:sp>
    <dsp:sp modelId="{72A2F05D-8790-4B84-9038-544A1C63917C}">
      <dsp:nvSpPr>
        <dsp:cNvPr id="0" name=""/>
        <dsp:cNvSpPr/>
      </dsp:nvSpPr>
      <dsp:spPr>
        <a:xfrm rot="16200000">
          <a:off x="2172326" y="1137918"/>
          <a:ext cx="609377" cy="0"/>
        </a:xfrm>
        <a:custGeom>
          <a:avLst/>
          <a:gdLst/>
          <a:ahLst/>
          <a:cxnLst/>
          <a:rect l="0" t="0" r="0" b="0"/>
          <a:pathLst>
            <a:path>
              <a:moveTo>
                <a:pt x="0" y="0"/>
              </a:moveTo>
              <a:lnTo>
                <a:pt x="60937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1ED13E-EC7B-4F44-8EFF-8134D15964B7}">
      <dsp:nvSpPr>
        <dsp:cNvPr id="0" name=""/>
        <dsp:cNvSpPr/>
      </dsp:nvSpPr>
      <dsp:spPr>
        <a:xfrm>
          <a:off x="1992525" y="63696"/>
          <a:ext cx="968980" cy="769532"/>
        </a:xfrm>
        <a:prstGeom prst="roundRect">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accent6"/>
              </a:solidFill>
            </a:rPr>
            <a:t>Public Works</a:t>
          </a:r>
          <a:endParaRPr lang="en-US" sz="1800" b="1" kern="1200" dirty="0">
            <a:solidFill>
              <a:schemeClr val="accent6"/>
            </a:solidFill>
          </a:endParaRPr>
        </a:p>
      </dsp:txBody>
      <dsp:txXfrm>
        <a:off x="2030090" y="101261"/>
        <a:ext cx="893850" cy="694402"/>
      </dsp:txXfrm>
    </dsp:sp>
    <dsp:sp modelId="{26E79235-E8C9-4BA6-82CE-13520C0A2A4D}">
      <dsp:nvSpPr>
        <dsp:cNvPr id="0" name=""/>
        <dsp:cNvSpPr/>
      </dsp:nvSpPr>
      <dsp:spPr>
        <a:xfrm rot="19524564">
          <a:off x="3028694" y="1548278"/>
          <a:ext cx="255688" cy="0"/>
        </a:xfrm>
        <a:custGeom>
          <a:avLst/>
          <a:gdLst/>
          <a:ahLst/>
          <a:cxnLst/>
          <a:rect l="0" t="0" r="0" b="0"/>
          <a:pathLst>
            <a:path>
              <a:moveTo>
                <a:pt x="0" y="0"/>
              </a:moveTo>
              <a:lnTo>
                <a:pt x="25568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353CDF-B63C-447F-82BC-84ED59459199}">
      <dsp:nvSpPr>
        <dsp:cNvPr id="0" name=""/>
        <dsp:cNvSpPr/>
      </dsp:nvSpPr>
      <dsp:spPr>
        <a:xfrm>
          <a:off x="3192261" y="706167"/>
          <a:ext cx="1254938" cy="769532"/>
        </a:xfrm>
        <a:prstGeom prst="roundRect">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accent6"/>
              </a:solidFill>
            </a:rPr>
            <a:t>Business</a:t>
          </a:r>
        </a:p>
        <a:p>
          <a:pPr lvl="0" algn="ctr" defTabSz="800100">
            <a:lnSpc>
              <a:spcPct val="90000"/>
            </a:lnSpc>
            <a:spcBef>
              <a:spcPct val="0"/>
            </a:spcBef>
            <a:spcAft>
              <a:spcPct val="35000"/>
            </a:spcAft>
          </a:pPr>
          <a:r>
            <a:rPr lang="en-US" sz="1800" b="1" kern="1200" dirty="0" smtClean="0">
              <a:solidFill>
                <a:schemeClr val="accent6"/>
              </a:solidFill>
            </a:rPr>
            <a:t>License</a:t>
          </a:r>
          <a:endParaRPr lang="en-US" sz="1800" b="1" kern="1200" dirty="0">
            <a:solidFill>
              <a:schemeClr val="accent6"/>
            </a:solidFill>
          </a:endParaRPr>
        </a:p>
      </dsp:txBody>
      <dsp:txXfrm>
        <a:off x="3229826" y="743732"/>
        <a:ext cx="1179808" cy="694402"/>
      </dsp:txXfrm>
    </dsp:sp>
    <dsp:sp modelId="{28951AC2-AA02-4FF1-BEA0-FCB0DF0875ED}">
      <dsp:nvSpPr>
        <dsp:cNvPr id="0" name=""/>
        <dsp:cNvSpPr/>
      </dsp:nvSpPr>
      <dsp:spPr>
        <a:xfrm rot="709313">
          <a:off x="3048531" y="2163761"/>
          <a:ext cx="260396" cy="0"/>
        </a:xfrm>
        <a:custGeom>
          <a:avLst/>
          <a:gdLst/>
          <a:ahLst/>
          <a:cxnLst/>
          <a:rect l="0" t="0" r="0" b="0"/>
          <a:pathLst>
            <a:path>
              <a:moveTo>
                <a:pt x="0" y="0"/>
              </a:moveTo>
              <a:lnTo>
                <a:pt x="260396"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1E9E27-5D91-47A6-AA41-A2E862E79BB8}">
      <dsp:nvSpPr>
        <dsp:cNvPr id="0" name=""/>
        <dsp:cNvSpPr/>
      </dsp:nvSpPr>
      <dsp:spPr>
        <a:xfrm>
          <a:off x="3306166" y="2020437"/>
          <a:ext cx="1575102" cy="669678"/>
        </a:xfrm>
        <a:prstGeom prst="roundRect">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accent6"/>
              </a:solidFill>
            </a:rPr>
            <a:t>Code</a:t>
          </a:r>
        </a:p>
        <a:p>
          <a:pPr lvl="0" algn="ctr" defTabSz="800100">
            <a:lnSpc>
              <a:spcPct val="90000"/>
            </a:lnSpc>
            <a:spcBef>
              <a:spcPct val="0"/>
            </a:spcBef>
            <a:spcAft>
              <a:spcPct val="35000"/>
            </a:spcAft>
          </a:pPr>
          <a:r>
            <a:rPr lang="en-US" sz="1800" b="1" kern="1200" dirty="0" smtClean="0">
              <a:solidFill>
                <a:schemeClr val="accent6"/>
              </a:solidFill>
            </a:rPr>
            <a:t>Enforcement</a:t>
          </a:r>
          <a:endParaRPr lang="en-US" sz="1800" b="1" kern="1200" dirty="0">
            <a:solidFill>
              <a:schemeClr val="accent6"/>
            </a:solidFill>
          </a:endParaRPr>
        </a:p>
      </dsp:txBody>
      <dsp:txXfrm>
        <a:off x="3338857" y="2053128"/>
        <a:ext cx="1509720" cy="604296"/>
      </dsp:txXfrm>
    </dsp:sp>
    <dsp:sp modelId="{90F76165-98D0-40F4-88B5-FF9503CD9E69}">
      <dsp:nvSpPr>
        <dsp:cNvPr id="0" name=""/>
        <dsp:cNvSpPr/>
      </dsp:nvSpPr>
      <dsp:spPr>
        <a:xfrm rot="3314381">
          <a:off x="2755784" y="2820079"/>
          <a:ext cx="557281" cy="0"/>
        </a:xfrm>
        <a:custGeom>
          <a:avLst/>
          <a:gdLst/>
          <a:ahLst/>
          <a:cxnLst/>
          <a:rect l="0" t="0" r="0" b="0"/>
          <a:pathLst>
            <a:path>
              <a:moveTo>
                <a:pt x="0" y="0"/>
              </a:moveTo>
              <a:lnTo>
                <a:pt x="55728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A2330F-D140-455D-85C1-49B559E8F07E}">
      <dsp:nvSpPr>
        <dsp:cNvPr id="0" name=""/>
        <dsp:cNvSpPr/>
      </dsp:nvSpPr>
      <dsp:spPr>
        <a:xfrm>
          <a:off x="2849027" y="3048994"/>
          <a:ext cx="1153275" cy="669678"/>
        </a:xfrm>
        <a:prstGeom prst="roundRect">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accent6"/>
              </a:solidFill>
            </a:rPr>
            <a:t>Building &amp; Safety</a:t>
          </a:r>
          <a:endParaRPr lang="en-US" sz="1800" b="1" kern="1200" dirty="0">
            <a:solidFill>
              <a:schemeClr val="accent6"/>
            </a:solidFill>
          </a:endParaRPr>
        </a:p>
      </dsp:txBody>
      <dsp:txXfrm>
        <a:off x="2881718" y="3081685"/>
        <a:ext cx="1087893" cy="604296"/>
      </dsp:txXfrm>
    </dsp:sp>
    <dsp:sp modelId="{78BA8644-3965-4772-9C42-9C7EA254D1C8}">
      <dsp:nvSpPr>
        <dsp:cNvPr id="0" name=""/>
        <dsp:cNvSpPr/>
      </dsp:nvSpPr>
      <dsp:spPr>
        <a:xfrm rot="7207118">
          <a:off x="1746423" y="2820080"/>
          <a:ext cx="529294" cy="0"/>
        </a:xfrm>
        <a:custGeom>
          <a:avLst/>
          <a:gdLst/>
          <a:ahLst/>
          <a:cxnLst/>
          <a:rect l="0" t="0" r="0" b="0"/>
          <a:pathLst>
            <a:path>
              <a:moveTo>
                <a:pt x="0" y="0"/>
              </a:moveTo>
              <a:lnTo>
                <a:pt x="52929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A661EA-F026-4773-9E99-0B23EFE40D1F}">
      <dsp:nvSpPr>
        <dsp:cNvPr id="0" name=""/>
        <dsp:cNvSpPr/>
      </dsp:nvSpPr>
      <dsp:spPr>
        <a:xfrm>
          <a:off x="963341" y="3048996"/>
          <a:ext cx="1441373" cy="669678"/>
        </a:xfrm>
        <a:prstGeom prst="roundRect">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accent6"/>
              </a:solidFill>
            </a:rPr>
            <a:t>Community</a:t>
          </a:r>
        </a:p>
        <a:p>
          <a:pPr lvl="0" algn="ctr" defTabSz="800100">
            <a:lnSpc>
              <a:spcPct val="90000"/>
            </a:lnSpc>
            <a:spcBef>
              <a:spcPct val="0"/>
            </a:spcBef>
            <a:spcAft>
              <a:spcPct val="35000"/>
            </a:spcAft>
          </a:pPr>
          <a:r>
            <a:rPr lang="en-US" sz="1800" b="1" kern="1200" dirty="0" smtClean="0">
              <a:solidFill>
                <a:schemeClr val="accent6"/>
              </a:solidFill>
            </a:rPr>
            <a:t>Services</a:t>
          </a:r>
          <a:endParaRPr lang="en-US" sz="1800" b="1" kern="1200" dirty="0">
            <a:solidFill>
              <a:schemeClr val="accent6"/>
            </a:solidFill>
          </a:endParaRPr>
        </a:p>
      </dsp:txBody>
      <dsp:txXfrm>
        <a:off x="996032" y="3081687"/>
        <a:ext cx="1375991" cy="604296"/>
      </dsp:txXfrm>
    </dsp:sp>
    <dsp:sp modelId="{A25B852D-BA4C-43B2-AD02-4669EEFE62EB}">
      <dsp:nvSpPr>
        <dsp:cNvPr id="0" name=""/>
        <dsp:cNvSpPr/>
      </dsp:nvSpPr>
      <dsp:spPr>
        <a:xfrm rot="10063483">
          <a:off x="1568887" y="2177739"/>
          <a:ext cx="337710" cy="0"/>
        </a:xfrm>
        <a:custGeom>
          <a:avLst/>
          <a:gdLst/>
          <a:ahLst/>
          <a:cxnLst/>
          <a:rect l="0" t="0" r="0" b="0"/>
          <a:pathLst>
            <a:path>
              <a:moveTo>
                <a:pt x="0" y="0"/>
              </a:moveTo>
              <a:lnTo>
                <a:pt x="337710"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62C09A-B972-4C5B-B7EE-02D4556E415D}">
      <dsp:nvSpPr>
        <dsp:cNvPr id="0" name=""/>
        <dsp:cNvSpPr/>
      </dsp:nvSpPr>
      <dsp:spPr>
        <a:xfrm>
          <a:off x="0" y="2026662"/>
          <a:ext cx="1572747" cy="716157"/>
        </a:xfrm>
        <a:prstGeom prst="roundRect">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accent6"/>
              </a:solidFill>
            </a:rPr>
            <a:t>Engineering</a:t>
          </a:r>
          <a:endParaRPr lang="en-US" sz="1800" b="1" kern="1200" dirty="0">
            <a:solidFill>
              <a:schemeClr val="accent6"/>
            </a:solidFill>
          </a:endParaRPr>
        </a:p>
      </dsp:txBody>
      <dsp:txXfrm>
        <a:off x="34960" y="2061622"/>
        <a:ext cx="1502827" cy="646237"/>
      </dsp:txXfrm>
    </dsp:sp>
    <dsp:sp modelId="{F66FD4ED-F9EC-4742-A252-126FBA5B8755}">
      <dsp:nvSpPr>
        <dsp:cNvPr id="0" name=""/>
        <dsp:cNvSpPr/>
      </dsp:nvSpPr>
      <dsp:spPr>
        <a:xfrm rot="13114286">
          <a:off x="1598259" y="1452372"/>
          <a:ext cx="341758" cy="0"/>
        </a:xfrm>
        <a:custGeom>
          <a:avLst/>
          <a:gdLst/>
          <a:ahLst/>
          <a:cxnLst/>
          <a:rect l="0" t="0" r="0" b="0"/>
          <a:pathLst>
            <a:path>
              <a:moveTo>
                <a:pt x="0" y="0"/>
              </a:moveTo>
              <a:lnTo>
                <a:pt x="34175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3B2CC1-EF22-4448-8F09-7F1F29F39C6F}">
      <dsp:nvSpPr>
        <dsp:cNvPr id="0" name=""/>
        <dsp:cNvSpPr/>
      </dsp:nvSpPr>
      <dsp:spPr>
        <a:xfrm>
          <a:off x="866006" y="654223"/>
          <a:ext cx="769532" cy="769532"/>
        </a:xfrm>
        <a:prstGeom prst="roundRect">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accent6"/>
              </a:solidFill>
            </a:rPr>
            <a:t>Fire</a:t>
          </a:r>
          <a:endParaRPr lang="en-US" sz="1800" b="1" kern="1200" dirty="0">
            <a:solidFill>
              <a:schemeClr val="accent6"/>
            </a:solidFill>
          </a:endParaRPr>
        </a:p>
      </dsp:txBody>
      <dsp:txXfrm>
        <a:off x="903571" y="691788"/>
        <a:ext cx="694402" cy="6944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D6843-998A-42B5-AA13-61632EA524AE}">
      <dsp:nvSpPr>
        <dsp:cNvPr id="0" name=""/>
        <dsp:cNvSpPr/>
      </dsp:nvSpPr>
      <dsp:spPr>
        <a:xfrm>
          <a:off x="1732235" y="1187847"/>
          <a:ext cx="974277" cy="974277"/>
        </a:xfrm>
        <a:prstGeom prst="roundRect">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en-US" sz="3200" b="1" kern="1200" smtClean="0">
              <a:solidFill>
                <a:schemeClr val="accent6"/>
              </a:solidFill>
            </a:rPr>
            <a:t>GIS</a:t>
          </a:r>
          <a:endParaRPr lang="en-US" sz="3200" b="1" kern="1200" dirty="0">
            <a:solidFill>
              <a:schemeClr val="accent6"/>
            </a:solidFill>
          </a:endParaRPr>
        </a:p>
      </dsp:txBody>
      <dsp:txXfrm>
        <a:off x="1779795" y="1235407"/>
        <a:ext cx="879157" cy="879157"/>
      </dsp:txXfrm>
    </dsp:sp>
    <dsp:sp modelId="{72A2F05D-8790-4B84-9038-544A1C63917C}">
      <dsp:nvSpPr>
        <dsp:cNvPr id="0" name=""/>
        <dsp:cNvSpPr/>
      </dsp:nvSpPr>
      <dsp:spPr>
        <a:xfrm rot="16194878">
          <a:off x="2050804" y="1020253"/>
          <a:ext cx="335187" cy="0"/>
        </a:xfrm>
        <a:custGeom>
          <a:avLst/>
          <a:gdLst/>
          <a:ahLst/>
          <a:cxnLst/>
          <a:rect l="0" t="0" r="0" b="0"/>
          <a:pathLst>
            <a:path>
              <a:moveTo>
                <a:pt x="0" y="0"/>
              </a:moveTo>
              <a:lnTo>
                <a:pt x="33518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1ED13E-EC7B-4F44-8EFF-8134D15964B7}">
      <dsp:nvSpPr>
        <dsp:cNvPr id="0" name=""/>
        <dsp:cNvSpPr/>
      </dsp:nvSpPr>
      <dsp:spPr>
        <a:xfrm>
          <a:off x="1716200" y="199893"/>
          <a:ext cx="1002923" cy="652766"/>
        </a:xfrm>
        <a:prstGeom prst="roundRect">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accent6"/>
              </a:solidFill>
            </a:rPr>
            <a:t>Library</a:t>
          </a:r>
          <a:endParaRPr lang="en-US" sz="1800" b="1" kern="1200" dirty="0">
            <a:solidFill>
              <a:schemeClr val="accent6"/>
            </a:solidFill>
          </a:endParaRPr>
        </a:p>
      </dsp:txBody>
      <dsp:txXfrm>
        <a:off x="1748065" y="231758"/>
        <a:ext cx="939193" cy="589036"/>
      </dsp:txXfrm>
    </dsp:sp>
    <dsp:sp modelId="{26E79235-E8C9-4BA6-82CE-13520C0A2A4D}">
      <dsp:nvSpPr>
        <dsp:cNvPr id="0" name=""/>
        <dsp:cNvSpPr/>
      </dsp:nvSpPr>
      <dsp:spPr>
        <a:xfrm rot="19588515">
          <a:off x="2679615" y="1262952"/>
          <a:ext cx="323379" cy="0"/>
        </a:xfrm>
        <a:custGeom>
          <a:avLst/>
          <a:gdLst/>
          <a:ahLst/>
          <a:cxnLst/>
          <a:rect l="0" t="0" r="0" b="0"/>
          <a:pathLst>
            <a:path>
              <a:moveTo>
                <a:pt x="0" y="0"/>
              </a:moveTo>
              <a:lnTo>
                <a:pt x="32337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353CDF-B63C-447F-82BC-84ED59459199}">
      <dsp:nvSpPr>
        <dsp:cNvPr id="0" name=""/>
        <dsp:cNvSpPr/>
      </dsp:nvSpPr>
      <dsp:spPr>
        <a:xfrm>
          <a:off x="2798756" y="520885"/>
          <a:ext cx="1339978" cy="652766"/>
        </a:xfrm>
        <a:prstGeom prst="roundRect">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accent6"/>
              </a:solidFill>
            </a:rPr>
            <a:t>Animal Services</a:t>
          </a:r>
          <a:endParaRPr lang="en-US" sz="1800" b="1" kern="1200" dirty="0">
            <a:solidFill>
              <a:schemeClr val="accent6"/>
            </a:solidFill>
          </a:endParaRPr>
        </a:p>
      </dsp:txBody>
      <dsp:txXfrm>
        <a:off x="2830621" y="552750"/>
        <a:ext cx="1276248" cy="589036"/>
      </dsp:txXfrm>
    </dsp:sp>
    <dsp:sp modelId="{78BA8644-3965-4772-9C42-9C7EA254D1C8}">
      <dsp:nvSpPr>
        <dsp:cNvPr id="0" name=""/>
        <dsp:cNvSpPr/>
      </dsp:nvSpPr>
      <dsp:spPr>
        <a:xfrm rot="570070">
          <a:off x="2703532" y="1792377"/>
          <a:ext cx="434503" cy="0"/>
        </a:xfrm>
        <a:custGeom>
          <a:avLst/>
          <a:gdLst/>
          <a:ahLst/>
          <a:cxnLst/>
          <a:rect l="0" t="0" r="0" b="0"/>
          <a:pathLst>
            <a:path>
              <a:moveTo>
                <a:pt x="0" y="0"/>
              </a:moveTo>
              <a:lnTo>
                <a:pt x="43450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A661EA-F026-4773-9E99-0B23EFE40D1F}">
      <dsp:nvSpPr>
        <dsp:cNvPr id="0" name=""/>
        <dsp:cNvSpPr/>
      </dsp:nvSpPr>
      <dsp:spPr>
        <a:xfrm>
          <a:off x="3135056" y="1564520"/>
          <a:ext cx="1099871" cy="711515"/>
        </a:xfrm>
        <a:prstGeom prst="roundRect">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accent6"/>
              </a:solidFill>
            </a:rPr>
            <a:t>RC2GO</a:t>
          </a:r>
        </a:p>
        <a:p>
          <a:pPr lvl="0" algn="ctr" defTabSz="800100">
            <a:lnSpc>
              <a:spcPct val="90000"/>
            </a:lnSpc>
            <a:spcBef>
              <a:spcPct val="0"/>
            </a:spcBef>
            <a:spcAft>
              <a:spcPct val="35000"/>
            </a:spcAft>
          </a:pPr>
          <a:r>
            <a:rPr lang="en-US" sz="1800" b="1" kern="1200" dirty="0" smtClean="0">
              <a:solidFill>
                <a:schemeClr val="accent6"/>
              </a:solidFill>
            </a:rPr>
            <a:t>App</a:t>
          </a:r>
          <a:endParaRPr lang="en-US" sz="1800" b="1" kern="1200" dirty="0">
            <a:solidFill>
              <a:schemeClr val="accent6"/>
            </a:solidFill>
          </a:endParaRPr>
        </a:p>
      </dsp:txBody>
      <dsp:txXfrm>
        <a:off x="3169789" y="1599253"/>
        <a:ext cx="1030405" cy="642049"/>
      </dsp:txXfrm>
    </dsp:sp>
    <dsp:sp modelId="{9B3FA629-3545-4DFB-A0FF-C07DDC674C4A}">
      <dsp:nvSpPr>
        <dsp:cNvPr id="0" name=""/>
        <dsp:cNvSpPr/>
      </dsp:nvSpPr>
      <dsp:spPr>
        <a:xfrm rot="3875997">
          <a:off x="2374391" y="2282809"/>
          <a:ext cx="267197" cy="0"/>
        </a:xfrm>
        <a:custGeom>
          <a:avLst/>
          <a:gdLst/>
          <a:ahLst/>
          <a:cxnLst/>
          <a:rect l="0" t="0" r="0" b="0"/>
          <a:pathLst>
            <a:path>
              <a:moveTo>
                <a:pt x="0" y="0"/>
              </a:moveTo>
              <a:lnTo>
                <a:pt x="267197"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0DDCE5-194A-4BC1-96E2-97572EBFB3C2}">
      <dsp:nvSpPr>
        <dsp:cNvPr id="0" name=""/>
        <dsp:cNvSpPr/>
      </dsp:nvSpPr>
      <dsp:spPr>
        <a:xfrm>
          <a:off x="2184286" y="2403494"/>
          <a:ext cx="1099871" cy="711515"/>
        </a:xfrm>
        <a:prstGeom prst="roundRect">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accent6"/>
              </a:solidFill>
            </a:rPr>
            <a:t>IS</a:t>
          </a:r>
          <a:endParaRPr lang="en-US" sz="2400" b="1" kern="1200" dirty="0">
            <a:solidFill>
              <a:schemeClr val="accent6"/>
            </a:solidFill>
          </a:endParaRPr>
        </a:p>
      </dsp:txBody>
      <dsp:txXfrm>
        <a:off x="2219019" y="2438227"/>
        <a:ext cx="1030405" cy="642049"/>
      </dsp:txXfrm>
    </dsp:sp>
    <dsp:sp modelId="{AFA050F8-33DA-427D-A90C-8CB4167E9C3E}">
      <dsp:nvSpPr>
        <dsp:cNvPr id="0" name=""/>
        <dsp:cNvSpPr/>
      </dsp:nvSpPr>
      <dsp:spPr>
        <a:xfrm rot="7805993">
          <a:off x="1617018" y="2251521"/>
          <a:ext cx="233739" cy="0"/>
        </a:xfrm>
        <a:custGeom>
          <a:avLst/>
          <a:gdLst/>
          <a:ahLst/>
          <a:cxnLst/>
          <a:rect l="0" t="0" r="0" b="0"/>
          <a:pathLst>
            <a:path>
              <a:moveTo>
                <a:pt x="0" y="0"/>
              </a:moveTo>
              <a:lnTo>
                <a:pt x="23373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3DDC16-4202-4A69-A17A-EE4450A53629}">
      <dsp:nvSpPr>
        <dsp:cNvPr id="0" name=""/>
        <dsp:cNvSpPr/>
      </dsp:nvSpPr>
      <dsp:spPr>
        <a:xfrm>
          <a:off x="809099" y="2340918"/>
          <a:ext cx="1099871" cy="711515"/>
        </a:xfrm>
        <a:prstGeom prst="roundRect">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533400">
            <a:lnSpc>
              <a:spcPct val="90000"/>
            </a:lnSpc>
            <a:spcBef>
              <a:spcPct val="0"/>
            </a:spcBef>
            <a:spcAft>
              <a:spcPct val="35000"/>
            </a:spcAft>
          </a:pPr>
          <a:r>
            <a:rPr lang="en-US" sz="1200" b="1" kern="1200" dirty="0" err="1" smtClean="0">
              <a:solidFill>
                <a:schemeClr val="accent6"/>
              </a:solidFill>
            </a:rPr>
            <a:t>HealthyRC</a:t>
          </a:r>
          <a:endParaRPr lang="en-US" sz="1200" b="1" kern="1200" dirty="0">
            <a:solidFill>
              <a:schemeClr val="accent6"/>
            </a:solidFill>
          </a:endParaRPr>
        </a:p>
      </dsp:txBody>
      <dsp:txXfrm>
        <a:off x="843832" y="2375651"/>
        <a:ext cx="1030405" cy="642049"/>
      </dsp:txXfrm>
    </dsp:sp>
    <dsp:sp modelId="{F66FD4ED-F9EC-4742-A252-126FBA5B8755}">
      <dsp:nvSpPr>
        <dsp:cNvPr id="0" name=""/>
        <dsp:cNvSpPr/>
      </dsp:nvSpPr>
      <dsp:spPr>
        <a:xfrm rot="10028571">
          <a:off x="1359255" y="1828197"/>
          <a:ext cx="377714" cy="0"/>
        </a:xfrm>
        <a:custGeom>
          <a:avLst/>
          <a:gdLst/>
          <a:ahLst/>
          <a:cxnLst/>
          <a:rect l="0" t="0" r="0" b="0"/>
          <a:pathLst>
            <a:path>
              <a:moveTo>
                <a:pt x="0" y="0"/>
              </a:moveTo>
              <a:lnTo>
                <a:pt x="37771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3B2CC1-EF22-4448-8F09-7F1F29F39C6F}">
      <dsp:nvSpPr>
        <dsp:cNvPr id="0" name=""/>
        <dsp:cNvSpPr/>
      </dsp:nvSpPr>
      <dsp:spPr>
        <a:xfrm>
          <a:off x="480601" y="1644652"/>
          <a:ext cx="883388" cy="652766"/>
        </a:xfrm>
        <a:prstGeom prst="roundRect">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accent6"/>
              </a:solidFill>
            </a:rPr>
            <a:t>Police</a:t>
          </a:r>
          <a:endParaRPr lang="en-US" sz="1800" b="1" kern="1200" dirty="0">
            <a:solidFill>
              <a:schemeClr val="accent6"/>
            </a:solidFill>
          </a:endParaRPr>
        </a:p>
      </dsp:txBody>
      <dsp:txXfrm>
        <a:off x="512466" y="1676517"/>
        <a:ext cx="819658" cy="589036"/>
      </dsp:txXfrm>
    </dsp:sp>
    <dsp:sp modelId="{00956122-2517-4AEC-A47A-A8A43C80C8C2}">
      <dsp:nvSpPr>
        <dsp:cNvPr id="0" name=""/>
        <dsp:cNvSpPr/>
      </dsp:nvSpPr>
      <dsp:spPr>
        <a:xfrm rot="12607241">
          <a:off x="1293032" y="1274186"/>
          <a:ext cx="471002" cy="0"/>
        </a:xfrm>
        <a:custGeom>
          <a:avLst/>
          <a:gdLst/>
          <a:ahLst/>
          <a:cxnLst/>
          <a:rect l="0" t="0" r="0" b="0"/>
          <a:pathLst>
            <a:path>
              <a:moveTo>
                <a:pt x="0" y="0"/>
              </a:moveTo>
              <a:lnTo>
                <a:pt x="47100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675452-4684-41B0-AD74-6C2A56857928}">
      <dsp:nvSpPr>
        <dsp:cNvPr id="0" name=""/>
        <dsp:cNvSpPr/>
      </dsp:nvSpPr>
      <dsp:spPr>
        <a:xfrm>
          <a:off x="11402" y="503240"/>
          <a:ext cx="1501714" cy="652766"/>
        </a:xfrm>
        <a:prstGeom prst="roundRect">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accent6"/>
              </a:solidFill>
            </a:rPr>
            <a:t>RC Exec.</a:t>
          </a:r>
        </a:p>
        <a:p>
          <a:pPr lvl="0" algn="ctr" defTabSz="800100">
            <a:lnSpc>
              <a:spcPct val="90000"/>
            </a:lnSpc>
            <a:spcBef>
              <a:spcPct val="0"/>
            </a:spcBef>
            <a:spcAft>
              <a:spcPct val="35000"/>
            </a:spcAft>
          </a:pPr>
          <a:r>
            <a:rPr lang="en-US" sz="1800" b="1" kern="1200" dirty="0" smtClean="0">
              <a:solidFill>
                <a:schemeClr val="accent6"/>
              </a:solidFill>
            </a:rPr>
            <a:t>Dashboard</a:t>
          </a:r>
          <a:endParaRPr lang="en-US" sz="1800" b="1" kern="1200" dirty="0">
            <a:solidFill>
              <a:schemeClr val="accent6"/>
            </a:solidFill>
          </a:endParaRPr>
        </a:p>
      </dsp:txBody>
      <dsp:txXfrm>
        <a:off x="43267" y="535105"/>
        <a:ext cx="1437984" cy="589036"/>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25775" cy="465138"/>
          </a:xfrm>
          <a:prstGeom prst="rect">
            <a:avLst/>
          </a:prstGeom>
          <a:noFill/>
          <a:ln w="9525">
            <a:noFill/>
            <a:miter lim="800000"/>
            <a:headEnd/>
            <a:tailEnd/>
          </a:ln>
        </p:spPr>
        <p:txBody>
          <a:bodyPr vert="horz" wrap="square" lIns="92938" tIns="46469" rIns="92938" bIns="46469" numCol="1" anchor="t" anchorCtr="0" compatLnSpc="1">
            <a:prstTxWarp prst="textNoShape">
              <a:avLst/>
            </a:prstTxWarp>
          </a:bodyPr>
          <a:lstStyle>
            <a:lvl1pPr defTabSz="464116">
              <a:defRPr sz="1200">
                <a:latin typeface="Lucida Grande"/>
              </a:defRPr>
            </a:lvl1pPr>
          </a:lstStyle>
          <a:p>
            <a:pPr>
              <a:defRPr/>
            </a:pPr>
            <a:endParaRPr lang="en-US"/>
          </a:p>
        </p:txBody>
      </p:sp>
      <p:sp>
        <p:nvSpPr>
          <p:cNvPr id="15363" name="Rectangle 3"/>
          <p:cNvSpPr>
            <a:spLocks noGrp="1" noChangeArrowheads="1"/>
          </p:cNvSpPr>
          <p:nvPr>
            <p:ph type="dt" sz="quarter" idx="1"/>
          </p:nvPr>
        </p:nvSpPr>
        <p:spPr bwMode="auto">
          <a:xfrm>
            <a:off x="3957638" y="0"/>
            <a:ext cx="3025775" cy="465138"/>
          </a:xfrm>
          <a:prstGeom prst="rect">
            <a:avLst/>
          </a:prstGeom>
          <a:noFill/>
          <a:ln w="9525">
            <a:noFill/>
            <a:miter lim="800000"/>
            <a:headEnd/>
            <a:tailEnd/>
          </a:ln>
        </p:spPr>
        <p:txBody>
          <a:bodyPr vert="horz" wrap="square" lIns="92938" tIns="46469" rIns="92938" bIns="46469" numCol="1" anchor="t" anchorCtr="0" compatLnSpc="1">
            <a:prstTxWarp prst="textNoShape">
              <a:avLst/>
            </a:prstTxWarp>
          </a:bodyPr>
          <a:lstStyle>
            <a:lvl1pPr algn="r" defTabSz="464116">
              <a:defRPr sz="1200">
                <a:latin typeface="Lucida Grande"/>
              </a:defRPr>
            </a:lvl1pPr>
          </a:lstStyle>
          <a:p>
            <a:pPr>
              <a:defRPr/>
            </a:pPr>
            <a:fld id="{9CAF00FD-C155-48B8-8514-4893F9FF8693}" type="datetimeFigureOut">
              <a:rPr lang="en-US"/>
              <a:pPr>
                <a:defRPr/>
              </a:pPr>
              <a:t>9/14/2014</a:t>
            </a:fld>
            <a:endParaRPr lang="en-US"/>
          </a:p>
        </p:txBody>
      </p:sp>
      <p:sp>
        <p:nvSpPr>
          <p:cNvPr id="15364" name="Rectangle 4"/>
          <p:cNvSpPr>
            <a:spLocks noGrp="1" noChangeArrowheads="1"/>
          </p:cNvSpPr>
          <p:nvPr>
            <p:ph type="ftr" sz="quarter" idx="2"/>
          </p:nvPr>
        </p:nvSpPr>
        <p:spPr bwMode="auto">
          <a:xfrm>
            <a:off x="0" y="8816975"/>
            <a:ext cx="3025775" cy="465138"/>
          </a:xfrm>
          <a:prstGeom prst="rect">
            <a:avLst/>
          </a:prstGeom>
          <a:noFill/>
          <a:ln w="9525">
            <a:noFill/>
            <a:miter lim="800000"/>
            <a:headEnd/>
            <a:tailEnd/>
          </a:ln>
        </p:spPr>
        <p:txBody>
          <a:bodyPr vert="horz" wrap="square" lIns="92938" tIns="46469" rIns="92938" bIns="46469" numCol="1" anchor="b" anchorCtr="0" compatLnSpc="1">
            <a:prstTxWarp prst="textNoShape">
              <a:avLst/>
            </a:prstTxWarp>
          </a:bodyPr>
          <a:lstStyle>
            <a:lvl1pPr defTabSz="464116">
              <a:defRPr sz="1200">
                <a:latin typeface="Lucida Grande"/>
              </a:defRPr>
            </a:lvl1pPr>
          </a:lstStyle>
          <a:p>
            <a:pPr>
              <a:defRPr/>
            </a:pPr>
            <a:endParaRPr lang="en-US"/>
          </a:p>
        </p:txBody>
      </p:sp>
      <p:sp>
        <p:nvSpPr>
          <p:cNvPr id="15365" name="Rectangle 5"/>
          <p:cNvSpPr>
            <a:spLocks noGrp="1" noChangeArrowheads="1"/>
          </p:cNvSpPr>
          <p:nvPr>
            <p:ph type="sldNum" sz="quarter" idx="3"/>
          </p:nvPr>
        </p:nvSpPr>
        <p:spPr bwMode="auto">
          <a:xfrm>
            <a:off x="3957638" y="8816975"/>
            <a:ext cx="3025775" cy="465138"/>
          </a:xfrm>
          <a:prstGeom prst="rect">
            <a:avLst/>
          </a:prstGeom>
          <a:noFill/>
          <a:ln w="9525">
            <a:noFill/>
            <a:miter lim="800000"/>
            <a:headEnd/>
            <a:tailEnd/>
          </a:ln>
        </p:spPr>
        <p:txBody>
          <a:bodyPr vert="horz" wrap="square" lIns="92938" tIns="46469" rIns="92938" bIns="46469" numCol="1" anchor="b" anchorCtr="0" compatLnSpc="1">
            <a:prstTxWarp prst="textNoShape">
              <a:avLst/>
            </a:prstTxWarp>
          </a:bodyPr>
          <a:lstStyle>
            <a:lvl1pPr algn="r" defTabSz="463550">
              <a:defRPr sz="1200">
                <a:latin typeface="Lucida Grande"/>
              </a:defRPr>
            </a:lvl1pPr>
          </a:lstStyle>
          <a:p>
            <a:fld id="{0622FBA2-9996-410C-8F3E-9C41F5096AEA}" type="slidenum">
              <a:rPr lang="en-US" altLang="en-US"/>
              <a:pPr/>
              <a:t>‹#›</a:t>
            </a:fld>
            <a:endParaRPr lang="en-US" altLang="en-US"/>
          </a:p>
        </p:txBody>
      </p:sp>
    </p:spTree>
    <p:extLst>
      <p:ext uri="{BB962C8B-B14F-4D97-AF65-F5344CB8AC3E}">
        <p14:creationId xmlns:p14="http://schemas.microsoft.com/office/powerpoint/2010/main" val="23904632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87938" tIns="43969" rIns="87938" bIns="43969" rtlCol="0"/>
          <a:lstStyle>
            <a:lvl1pPr algn="l">
              <a:defRPr sz="1200"/>
            </a:lvl1pPr>
          </a:lstStyle>
          <a:p>
            <a:pPr>
              <a:defRPr/>
            </a:pPr>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87938" tIns="43969" rIns="87938" bIns="43969" rtlCol="0"/>
          <a:lstStyle>
            <a:lvl1pPr algn="r">
              <a:defRPr sz="1200"/>
            </a:lvl1pPr>
          </a:lstStyle>
          <a:p>
            <a:pPr>
              <a:defRPr/>
            </a:pPr>
            <a:fld id="{4452EC55-70BC-4177-87FD-545C1BBEDC0A}" type="datetimeFigureOut">
              <a:rPr lang="en-US"/>
              <a:pPr>
                <a:defRPr/>
              </a:pPr>
              <a:t>9/14/2014</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87938" tIns="43969" rIns="87938" bIns="43969" rtlCol="0" anchor="ctr"/>
          <a:lstStyle/>
          <a:p>
            <a:pPr lvl="0"/>
            <a:endParaRPr lang="en-US" noProof="0" smtClean="0"/>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87938" tIns="43969" rIns="87938" bIns="4396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18563"/>
            <a:ext cx="3027363" cy="463550"/>
          </a:xfrm>
          <a:prstGeom prst="rect">
            <a:avLst/>
          </a:prstGeom>
        </p:spPr>
        <p:txBody>
          <a:bodyPr vert="horz" lIns="87938" tIns="43969" rIns="87938" bIns="43969"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wrap="square" lIns="87938" tIns="43969" rIns="87938" bIns="43969" numCol="1" anchor="b" anchorCtr="0" compatLnSpc="1">
            <a:prstTxWarp prst="textNoShape">
              <a:avLst/>
            </a:prstTxWarp>
          </a:bodyPr>
          <a:lstStyle>
            <a:lvl1pPr algn="r">
              <a:defRPr sz="1200"/>
            </a:lvl1pPr>
          </a:lstStyle>
          <a:p>
            <a:fld id="{B3717488-D085-4E0C-9F5A-0AA94670CB31}" type="slidenum">
              <a:rPr lang="en-US" altLang="en-US"/>
              <a:pPr/>
              <a:t>‹#›</a:t>
            </a:fld>
            <a:endParaRPr lang="en-US" altLang="en-US"/>
          </a:p>
        </p:txBody>
      </p:sp>
    </p:spTree>
    <p:extLst>
      <p:ext uri="{BB962C8B-B14F-4D97-AF65-F5344CB8AC3E}">
        <p14:creationId xmlns:p14="http://schemas.microsoft.com/office/powerpoint/2010/main" val="27678877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ヒラギノ角ゴ Pro W3"/>
                <a:cs typeface="ヒラギノ角ゴ Pro W3"/>
              </a:defRPr>
            </a:lvl1pPr>
            <a:lvl2pPr marL="742950" indent="-285750" eaLnBrk="0" hangingPunct="0">
              <a:defRPr>
                <a:solidFill>
                  <a:schemeClr val="tx1"/>
                </a:solidFill>
                <a:latin typeface="Arial" panose="020B0604020202020204" pitchFamily="34" charset="0"/>
                <a:ea typeface="ヒラギノ角ゴ Pro W3"/>
                <a:cs typeface="ヒラギノ角ゴ Pro W3"/>
              </a:defRPr>
            </a:lvl2pPr>
            <a:lvl3pPr marL="1143000" indent="-228600" eaLnBrk="0" hangingPunct="0">
              <a:defRPr>
                <a:solidFill>
                  <a:schemeClr val="tx1"/>
                </a:solidFill>
                <a:latin typeface="Arial" panose="020B0604020202020204" pitchFamily="34" charset="0"/>
                <a:ea typeface="ヒラギノ角ゴ Pro W3"/>
                <a:cs typeface="ヒラギノ角ゴ Pro W3"/>
              </a:defRPr>
            </a:lvl3pPr>
            <a:lvl4pPr marL="1600200" indent="-228600" eaLnBrk="0" hangingPunct="0">
              <a:defRPr>
                <a:solidFill>
                  <a:schemeClr val="tx1"/>
                </a:solidFill>
                <a:latin typeface="Arial" panose="020B0604020202020204" pitchFamily="34" charset="0"/>
                <a:ea typeface="ヒラギノ角ゴ Pro W3"/>
                <a:cs typeface="ヒラギノ角ゴ Pro W3"/>
              </a:defRPr>
            </a:lvl4pPr>
            <a:lvl5pPr marL="2057400" indent="-228600" eaLnBrk="0" hangingPunct="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fld id="{43D1EEB7-1803-4BB1-B2B3-002DD19D29C2}" type="slidenum">
              <a:rPr lang="en-US" altLang="en-US"/>
              <a:pPr eaLnBrk="1" hangingPunct="1"/>
              <a:t>1</a:t>
            </a:fld>
            <a:endParaRPr lang="en-US" altLang="en-US"/>
          </a:p>
        </p:txBody>
      </p:sp>
    </p:spTree>
    <p:extLst>
      <p:ext uri="{BB962C8B-B14F-4D97-AF65-F5344CB8AC3E}">
        <p14:creationId xmlns:p14="http://schemas.microsoft.com/office/powerpoint/2010/main" val="3797271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Using iPhones, iPad or any andriod devices, staff are able to do inspections and repairs in a more efficient manner. This approach also allows supervisors and field staff to see changes in real-time.</a:t>
            </a:r>
          </a:p>
          <a:p>
            <a:endParaRPr lang="en-US" altLang="en-US" smtClean="0"/>
          </a:p>
        </p:txBody>
      </p:sp>
    </p:spTree>
    <p:extLst>
      <p:ext uri="{BB962C8B-B14F-4D97-AF65-F5344CB8AC3E}">
        <p14:creationId xmlns:p14="http://schemas.microsoft.com/office/powerpoint/2010/main" val="1513358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ヒラギノ角ゴ Pro W3"/>
                <a:cs typeface="ヒラギノ角ゴ Pro W3"/>
              </a:defRPr>
            </a:lvl1pPr>
            <a:lvl2pPr marL="742950" indent="-285750" eaLnBrk="0" hangingPunct="0">
              <a:defRPr>
                <a:solidFill>
                  <a:schemeClr val="tx1"/>
                </a:solidFill>
                <a:latin typeface="Arial" panose="020B0604020202020204" pitchFamily="34" charset="0"/>
                <a:ea typeface="ヒラギノ角ゴ Pro W3"/>
                <a:cs typeface="ヒラギノ角ゴ Pro W3"/>
              </a:defRPr>
            </a:lvl2pPr>
            <a:lvl3pPr marL="1143000" indent="-228600" eaLnBrk="0" hangingPunct="0">
              <a:defRPr>
                <a:solidFill>
                  <a:schemeClr val="tx1"/>
                </a:solidFill>
                <a:latin typeface="Arial" panose="020B0604020202020204" pitchFamily="34" charset="0"/>
                <a:ea typeface="ヒラギノ角ゴ Pro W3"/>
                <a:cs typeface="ヒラギノ角ゴ Pro W3"/>
              </a:defRPr>
            </a:lvl3pPr>
            <a:lvl4pPr marL="1600200" indent="-228600" eaLnBrk="0" hangingPunct="0">
              <a:defRPr>
                <a:solidFill>
                  <a:schemeClr val="tx1"/>
                </a:solidFill>
                <a:latin typeface="Arial" panose="020B0604020202020204" pitchFamily="34" charset="0"/>
                <a:ea typeface="ヒラギノ角ゴ Pro W3"/>
                <a:cs typeface="ヒラギノ角ゴ Pro W3"/>
              </a:defRPr>
            </a:lvl4pPr>
            <a:lvl5pPr marL="2057400" indent="-228600" eaLnBrk="0" hangingPunct="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fld id="{E85FCECC-DD6E-446B-B9AA-9C0022E82719}" type="slidenum">
              <a:rPr lang="en-US" altLang="en-US"/>
              <a:pPr eaLnBrk="1" hangingPunct="1"/>
              <a:t>14</a:t>
            </a:fld>
            <a:endParaRPr lang="en-US" altLang="en-US"/>
          </a:p>
        </p:txBody>
      </p:sp>
    </p:spTree>
    <p:extLst>
      <p:ext uri="{BB962C8B-B14F-4D97-AF65-F5344CB8AC3E}">
        <p14:creationId xmlns:p14="http://schemas.microsoft.com/office/powerpoint/2010/main" val="4108578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ヒラギノ角ゴ Pro W3"/>
                <a:cs typeface="ヒラギノ角ゴ Pro W3"/>
              </a:defRPr>
            </a:lvl1pPr>
            <a:lvl2pPr marL="742950" indent="-285750" eaLnBrk="0" hangingPunct="0">
              <a:defRPr>
                <a:solidFill>
                  <a:schemeClr val="tx1"/>
                </a:solidFill>
                <a:latin typeface="Arial" panose="020B0604020202020204" pitchFamily="34" charset="0"/>
                <a:ea typeface="ヒラギノ角ゴ Pro W3"/>
                <a:cs typeface="ヒラギノ角ゴ Pro W3"/>
              </a:defRPr>
            </a:lvl2pPr>
            <a:lvl3pPr marL="1143000" indent="-228600" eaLnBrk="0" hangingPunct="0">
              <a:defRPr>
                <a:solidFill>
                  <a:schemeClr val="tx1"/>
                </a:solidFill>
                <a:latin typeface="Arial" panose="020B0604020202020204" pitchFamily="34" charset="0"/>
                <a:ea typeface="ヒラギノ角ゴ Pro W3"/>
                <a:cs typeface="ヒラギノ角ゴ Pro W3"/>
              </a:defRPr>
            </a:lvl3pPr>
            <a:lvl4pPr marL="1600200" indent="-228600" eaLnBrk="0" hangingPunct="0">
              <a:defRPr>
                <a:solidFill>
                  <a:schemeClr val="tx1"/>
                </a:solidFill>
                <a:latin typeface="Arial" panose="020B0604020202020204" pitchFamily="34" charset="0"/>
                <a:ea typeface="ヒラギノ角ゴ Pro W3"/>
                <a:cs typeface="ヒラギノ角ゴ Pro W3"/>
              </a:defRPr>
            </a:lvl4pPr>
            <a:lvl5pPr marL="2057400" indent="-228600" eaLnBrk="0" hangingPunct="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fld id="{45CF0D2F-2BF3-427F-88EB-119931BB67A3}" type="slidenum">
              <a:rPr lang="en-US" altLang="en-US"/>
              <a:pPr eaLnBrk="1" hangingPunct="1"/>
              <a:t>15</a:t>
            </a:fld>
            <a:endParaRPr lang="en-US" altLang="en-US"/>
          </a:p>
        </p:txBody>
      </p:sp>
    </p:spTree>
    <p:extLst>
      <p:ext uri="{BB962C8B-B14F-4D97-AF65-F5344CB8AC3E}">
        <p14:creationId xmlns:p14="http://schemas.microsoft.com/office/powerpoint/2010/main" val="3344544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Field work done by field crew utilizing their smart phones are immediately seen by supervisors in the office. Any new incident created by office staff is also seen immediately by field crew. </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ヒラギノ角ゴ Pro W3"/>
                <a:cs typeface="ヒラギノ角ゴ Pro W3"/>
              </a:defRPr>
            </a:lvl1pPr>
            <a:lvl2pPr marL="742950" indent="-285750" eaLnBrk="0" hangingPunct="0">
              <a:defRPr>
                <a:solidFill>
                  <a:schemeClr val="tx1"/>
                </a:solidFill>
                <a:latin typeface="Arial" panose="020B0604020202020204" pitchFamily="34" charset="0"/>
                <a:ea typeface="ヒラギノ角ゴ Pro W3"/>
                <a:cs typeface="ヒラギノ角ゴ Pro W3"/>
              </a:defRPr>
            </a:lvl2pPr>
            <a:lvl3pPr marL="1143000" indent="-228600" eaLnBrk="0" hangingPunct="0">
              <a:defRPr>
                <a:solidFill>
                  <a:schemeClr val="tx1"/>
                </a:solidFill>
                <a:latin typeface="Arial" panose="020B0604020202020204" pitchFamily="34" charset="0"/>
                <a:ea typeface="ヒラギノ角ゴ Pro W3"/>
                <a:cs typeface="ヒラギノ角ゴ Pro W3"/>
              </a:defRPr>
            </a:lvl3pPr>
            <a:lvl4pPr marL="1600200" indent="-228600" eaLnBrk="0" hangingPunct="0">
              <a:defRPr>
                <a:solidFill>
                  <a:schemeClr val="tx1"/>
                </a:solidFill>
                <a:latin typeface="Arial" panose="020B0604020202020204" pitchFamily="34" charset="0"/>
                <a:ea typeface="ヒラギノ角ゴ Pro W3"/>
                <a:cs typeface="ヒラギノ角ゴ Pro W3"/>
              </a:defRPr>
            </a:lvl4pPr>
            <a:lvl5pPr marL="2057400" indent="-228600" eaLnBrk="0" hangingPunct="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fld id="{BC0D8A3E-BD89-45F4-85CF-DE4C4A3844A5}" type="slidenum">
              <a:rPr lang="en-US" altLang="en-US"/>
              <a:pPr eaLnBrk="1" hangingPunct="1"/>
              <a:t>16</a:t>
            </a:fld>
            <a:endParaRPr lang="en-US" altLang="en-US"/>
          </a:p>
        </p:txBody>
      </p:sp>
    </p:spTree>
    <p:extLst>
      <p:ext uri="{BB962C8B-B14F-4D97-AF65-F5344CB8AC3E}">
        <p14:creationId xmlns:p14="http://schemas.microsoft.com/office/powerpoint/2010/main" val="3169731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alpha val="74997"/>
                    </a:srgbClr>
                  </a:outerShdw>
                </a:effectLst>
              </a14:hiddenEffects>
            </a:ext>
            <a:ext uri="{53640926-AAD7-44D8-BBD7-CCE9431645EC}">
              <a14:shadowObscured xmlns:a14="http://schemas.microsoft.com/office/drawing/2010/main" val="1"/>
            </a:ext>
          </a:extLst>
        </p:spPr>
      </p:sp>
      <p:sp>
        <p:nvSpPr>
          <p:cNvPr id="77827"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pPr eaLnBrk="1" hangingPunct="1"/>
            <a:r>
              <a:rPr lang="en-US" altLang="en-US" smtClean="0">
                <a:latin typeface="Calibri" panose="020F0502020204030204" pitchFamily="34" charset="0"/>
                <a:ea typeface="ヒラギノ角ゴ Pro W3" pitchFamily="-112" charset="-128"/>
              </a:rPr>
              <a:t>ConFire has loaded District block plans, hydrant and other important data into the CAD system. It routinely provides other relevant information to District units. </a:t>
            </a:r>
          </a:p>
          <a:p>
            <a:endParaRPr lang="en-US" altLang="en-US" smtClean="0">
              <a:latin typeface="Calibri" panose="020F0502020204030204" pitchFamily="34" charset="0"/>
              <a:ea typeface="ヒラギノ角ゴ Pro W3" pitchFamily="-112" charset="-128"/>
            </a:endParaRPr>
          </a:p>
        </p:txBody>
      </p:sp>
    </p:spTree>
    <p:extLst>
      <p:ext uri="{BB962C8B-B14F-4D97-AF65-F5344CB8AC3E}">
        <p14:creationId xmlns:p14="http://schemas.microsoft.com/office/powerpoint/2010/main" val="3082042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talk about brainstorming</a:t>
            </a:r>
            <a:r>
              <a:rPr lang="en-US" baseline="0" dirty="0" smtClean="0"/>
              <a:t> session and </a:t>
            </a:r>
            <a:r>
              <a:rPr lang="en-US" dirty="0" smtClean="0"/>
              <a:t>Demo on iPad of the SOC layers</a:t>
            </a:r>
            <a:endParaRPr lang="en-US" dirty="0"/>
          </a:p>
        </p:txBody>
      </p:sp>
      <p:sp>
        <p:nvSpPr>
          <p:cNvPr id="4" name="Slide Number Placeholder 3"/>
          <p:cNvSpPr>
            <a:spLocks noGrp="1"/>
          </p:cNvSpPr>
          <p:nvPr>
            <p:ph type="sldNum" sz="quarter" idx="10"/>
          </p:nvPr>
        </p:nvSpPr>
        <p:spPr/>
        <p:txBody>
          <a:bodyPr/>
          <a:lstStyle/>
          <a:p>
            <a:pPr>
              <a:defRPr/>
            </a:pPr>
            <a:fld id="{B849A7B1-6E4F-4928-BBE1-D4BCDB4AF61E}" type="slidenum">
              <a:rPr lang="en-US" smtClean="0"/>
              <a:pPr>
                <a:defRPr/>
              </a:pPr>
              <a:t>19</a:t>
            </a:fld>
            <a:endParaRPr lang="en-US"/>
          </a:p>
        </p:txBody>
      </p:sp>
    </p:spTree>
    <p:extLst>
      <p:ext uri="{BB962C8B-B14F-4D97-AF65-F5344CB8AC3E}">
        <p14:creationId xmlns:p14="http://schemas.microsoft.com/office/powerpoint/2010/main" val="3266634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849A7B1-6E4F-4928-BBE1-D4BCDB4AF61E}" type="slidenum">
              <a:rPr lang="en-US" smtClean="0"/>
              <a:pPr>
                <a:defRPr/>
              </a:pPr>
              <a:t>20</a:t>
            </a:fld>
            <a:endParaRPr lang="en-US"/>
          </a:p>
        </p:txBody>
      </p:sp>
    </p:spTree>
    <p:extLst>
      <p:ext uri="{BB962C8B-B14F-4D97-AF65-F5344CB8AC3E}">
        <p14:creationId xmlns:p14="http://schemas.microsoft.com/office/powerpoint/2010/main" val="20410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849A7B1-6E4F-4928-BBE1-D4BCDB4AF61E}" type="slidenum">
              <a:rPr lang="en-US" smtClean="0"/>
              <a:pPr>
                <a:defRPr/>
              </a:pPr>
              <a:t>21</a:t>
            </a:fld>
            <a:endParaRPr lang="en-US"/>
          </a:p>
        </p:txBody>
      </p:sp>
    </p:spTree>
    <p:extLst>
      <p:ext uri="{BB962C8B-B14F-4D97-AF65-F5344CB8AC3E}">
        <p14:creationId xmlns:p14="http://schemas.microsoft.com/office/powerpoint/2010/main" val="2777870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849A7B1-6E4F-4928-BBE1-D4BCDB4AF61E}" type="slidenum">
              <a:rPr lang="en-US" smtClean="0"/>
              <a:pPr>
                <a:defRPr/>
              </a:pPr>
              <a:t>22</a:t>
            </a:fld>
            <a:endParaRPr lang="en-US"/>
          </a:p>
        </p:txBody>
      </p:sp>
    </p:spTree>
    <p:extLst>
      <p:ext uri="{BB962C8B-B14F-4D97-AF65-F5344CB8AC3E}">
        <p14:creationId xmlns:p14="http://schemas.microsoft.com/office/powerpoint/2010/main" val="1268828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849A7B1-6E4F-4928-BBE1-D4BCDB4AF61E}" type="slidenum">
              <a:rPr lang="en-US" smtClean="0"/>
              <a:pPr>
                <a:defRPr/>
              </a:pPr>
              <a:t>23</a:t>
            </a:fld>
            <a:endParaRPr lang="en-US"/>
          </a:p>
        </p:txBody>
      </p:sp>
    </p:spTree>
    <p:extLst>
      <p:ext uri="{BB962C8B-B14F-4D97-AF65-F5344CB8AC3E}">
        <p14:creationId xmlns:p14="http://schemas.microsoft.com/office/powerpoint/2010/main" val="2909852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talk about how the city has developed over the years by comparing the maps</a:t>
            </a:r>
            <a:endParaRPr lang="en-US" dirty="0"/>
          </a:p>
        </p:txBody>
      </p:sp>
      <p:sp>
        <p:nvSpPr>
          <p:cNvPr id="4" name="Slide Number Placeholder 3"/>
          <p:cNvSpPr>
            <a:spLocks noGrp="1"/>
          </p:cNvSpPr>
          <p:nvPr>
            <p:ph type="sldNum" sz="quarter" idx="10"/>
          </p:nvPr>
        </p:nvSpPr>
        <p:spPr/>
        <p:txBody>
          <a:bodyPr/>
          <a:lstStyle/>
          <a:p>
            <a:fld id="{B3717488-D085-4E0C-9F5A-0AA94670CB31}" type="slidenum">
              <a:rPr lang="en-US" altLang="en-US" smtClean="0"/>
              <a:pPr/>
              <a:t>2</a:t>
            </a:fld>
            <a:endParaRPr lang="en-US" altLang="en-US"/>
          </a:p>
        </p:txBody>
      </p:sp>
    </p:spTree>
    <p:extLst>
      <p:ext uri="{BB962C8B-B14F-4D97-AF65-F5344CB8AC3E}">
        <p14:creationId xmlns:p14="http://schemas.microsoft.com/office/powerpoint/2010/main" val="3975498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followed by app demonstration</a:t>
            </a:r>
            <a:endParaRPr lang="en-US" dirty="0"/>
          </a:p>
        </p:txBody>
      </p:sp>
      <p:sp>
        <p:nvSpPr>
          <p:cNvPr id="4" name="Slide Number Placeholder 3"/>
          <p:cNvSpPr>
            <a:spLocks noGrp="1"/>
          </p:cNvSpPr>
          <p:nvPr>
            <p:ph type="sldNum" sz="quarter" idx="10"/>
          </p:nvPr>
        </p:nvSpPr>
        <p:spPr/>
        <p:txBody>
          <a:bodyPr/>
          <a:lstStyle/>
          <a:p>
            <a:fld id="{B3717488-D085-4E0C-9F5A-0AA94670CB31}" type="slidenum">
              <a:rPr lang="en-US" altLang="en-US" smtClean="0"/>
              <a:pPr/>
              <a:t>24</a:t>
            </a:fld>
            <a:endParaRPr lang="en-US" altLang="en-US"/>
          </a:p>
        </p:txBody>
      </p:sp>
    </p:spTree>
    <p:extLst>
      <p:ext uri="{BB962C8B-B14F-4D97-AF65-F5344CB8AC3E}">
        <p14:creationId xmlns:p14="http://schemas.microsoft.com/office/powerpoint/2010/main" val="2974447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717488-D085-4E0C-9F5A-0AA94670CB31}" type="slidenum">
              <a:rPr lang="en-US" altLang="en-US" smtClean="0"/>
              <a:pPr/>
              <a:t>26</a:t>
            </a:fld>
            <a:endParaRPr lang="en-US" altLang="en-US"/>
          </a:p>
        </p:txBody>
      </p:sp>
    </p:spTree>
    <p:extLst>
      <p:ext uri="{BB962C8B-B14F-4D97-AF65-F5344CB8AC3E}">
        <p14:creationId xmlns:p14="http://schemas.microsoft.com/office/powerpoint/2010/main" val="2603723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we compare</a:t>
            </a:r>
            <a:r>
              <a:rPr lang="en-US" baseline="0" dirty="0" smtClean="0"/>
              <a:t> another area of the city that most of the audience are familiar (VG mall) area. The point we stress here is that over the years the city has develop and with that come new challenges to city staff.</a:t>
            </a:r>
            <a:endParaRPr lang="en-US" dirty="0"/>
          </a:p>
        </p:txBody>
      </p:sp>
      <p:sp>
        <p:nvSpPr>
          <p:cNvPr id="4" name="Slide Number Placeholder 3"/>
          <p:cNvSpPr>
            <a:spLocks noGrp="1"/>
          </p:cNvSpPr>
          <p:nvPr>
            <p:ph type="sldNum" sz="quarter" idx="10"/>
          </p:nvPr>
        </p:nvSpPr>
        <p:spPr/>
        <p:txBody>
          <a:bodyPr/>
          <a:lstStyle/>
          <a:p>
            <a:fld id="{B3717488-D085-4E0C-9F5A-0AA94670CB31}" type="slidenum">
              <a:rPr lang="en-US" altLang="en-US" smtClean="0"/>
              <a:pPr/>
              <a:t>3</a:t>
            </a:fld>
            <a:endParaRPr lang="en-US" altLang="en-US"/>
          </a:p>
        </p:txBody>
      </p:sp>
    </p:spTree>
    <p:extLst>
      <p:ext uri="{BB962C8B-B14F-4D97-AF65-F5344CB8AC3E}">
        <p14:creationId xmlns:p14="http://schemas.microsoft.com/office/powerpoint/2010/main" val="1666137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development</a:t>
            </a:r>
            <a:r>
              <a:rPr lang="en-US" baseline="0" dirty="0" smtClean="0"/>
              <a:t> growth and new age of technologies comes new service delivery request from residents. This means local governments have to change the traditional service models.</a:t>
            </a:r>
            <a:endParaRPr lang="en-US" dirty="0"/>
          </a:p>
        </p:txBody>
      </p:sp>
      <p:sp>
        <p:nvSpPr>
          <p:cNvPr id="4" name="Slide Number Placeholder 3"/>
          <p:cNvSpPr>
            <a:spLocks noGrp="1"/>
          </p:cNvSpPr>
          <p:nvPr>
            <p:ph type="sldNum" sz="quarter" idx="10"/>
          </p:nvPr>
        </p:nvSpPr>
        <p:spPr/>
        <p:txBody>
          <a:bodyPr/>
          <a:lstStyle/>
          <a:p>
            <a:fld id="{B3717488-D085-4E0C-9F5A-0AA94670CB31}" type="slidenum">
              <a:rPr lang="en-US" altLang="en-US" smtClean="0"/>
              <a:pPr/>
              <a:t>4</a:t>
            </a:fld>
            <a:endParaRPr lang="en-US" altLang="en-US"/>
          </a:p>
        </p:txBody>
      </p:sp>
    </p:spTree>
    <p:extLst>
      <p:ext uri="{BB962C8B-B14F-4D97-AF65-F5344CB8AC3E}">
        <p14:creationId xmlns:p14="http://schemas.microsoft.com/office/powerpoint/2010/main" val="709809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marL="171450" indent="-171450">
              <a:lnSpc>
                <a:spcPct val="90000"/>
              </a:lnSpc>
              <a:buFontTx/>
              <a:buChar char="-"/>
            </a:pPr>
            <a:r>
              <a:rPr lang="en-US" altLang="en-US" sz="1000" dirty="0" smtClean="0"/>
              <a:t>Here start by briefly telling the audience</a:t>
            </a:r>
            <a:r>
              <a:rPr lang="en-US" altLang="en-US" sz="1000" baseline="0" dirty="0" smtClean="0"/>
              <a:t> when GIS was first bought by the city. The fact that we are ESRI customer # 61 and because the division was placed under the city manager’s office help shape the Rancho GIS. The list below talks about a few of the client we serve.</a:t>
            </a:r>
            <a:endParaRPr lang="en-US" altLang="en-US" sz="1000" dirty="0" smtClean="0"/>
          </a:p>
          <a:p>
            <a:pPr marL="171450" indent="-171450">
              <a:lnSpc>
                <a:spcPct val="90000"/>
              </a:lnSpc>
              <a:buFontTx/>
              <a:buChar char="-"/>
            </a:pPr>
            <a:endParaRPr lang="en-US" altLang="en-US" sz="1000" dirty="0" smtClean="0"/>
          </a:p>
          <a:p>
            <a:pPr marL="171450" indent="-171450">
              <a:lnSpc>
                <a:spcPct val="90000"/>
              </a:lnSpc>
              <a:buFontTx/>
              <a:buChar char="-"/>
            </a:pPr>
            <a:r>
              <a:rPr lang="en-US" altLang="en-US" sz="1000" dirty="0" smtClean="0"/>
              <a:t>Fire</a:t>
            </a:r>
            <a:r>
              <a:rPr lang="en-US" altLang="en-US" sz="1000" dirty="0" smtClean="0"/>
              <a:t>: We support the fire department with daily response map books and block plans, perform various analyses including reflex time, travel time etc. Since RCFD took over the weed abatement program from the county of San Bernardino, we have worked with the fire department to develop a mobile application to assist with the weed abatement program.</a:t>
            </a:r>
          </a:p>
          <a:p>
            <a:pPr marL="171450" indent="-171450">
              <a:lnSpc>
                <a:spcPct val="90000"/>
              </a:lnSpc>
              <a:buFontTx/>
              <a:buChar char="-"/>
            </a:pPr>
            <a:endParaRPr lang="en-US" altLang="en-US" sz="1000" dirty="0" smtClean="0"/>
          </a:p>
          <a:p>
            <a:pPr marL="171450" indent="-171450">
              <a:lnSpc>
                <a:spcPct val="90000"/>
              </a:lnSpc>
              <a:buFontTx/>
              <a:buChar char="-"/>
            </a:pPr>
            <a:r>
              <a:rPr lang="en-US" altLang="en-US" sz="1000" dirty="0" smtClean="0"/>
              <a:t>Public Works: We are working on various projects with the department; sidewalk inspection, Street Light &amp; Signs Inventory, Catch Basin and Storm Drain inspection, and street sweeper route maps.</a:t>
            </a:r>
          </a:p>
          <a:p>
            <a:pPr marL="171450" indent="-171450">
              <a:lnSpc>
                <a:spcPct val="90000"/>
              </a:lnSpc>
            </a:pPr>
            <a:endParaRPr lang="en-US" altLang="en-US" sz="1000" dirty="0" smtClean="0"/>
          </a:p>
          <a:p>
            <a:pPr marL="171450" indent="-171450">
              <a:lnSpc>
                <a:spcPct val="90000"/>
              </a:lnSpc>
              <a:buFontTx/>
              <a:buChar char="-"/>
            </a:pPr>
            <a:r>
              <a:rPr lang="en-US" altLang="en-US" sz="1000" dirty="0" smtClean="0"/>
              <a:t>Business License: identifying businesses and individuals without business licenses but filing taxes as a business. This is unique as we work with both the State Franchise Tax Board database and our business license database. We have developed an ArcGIS mobile interface for expired license inspection. </a:t>
            </a:r>
          </a:p>
          <a:p>
            <a:pPr marL="171450" indent="-171450">
              <a:lnSpc>
                <a:spcPct val="90000"/>
              </a:lnSpc>
            </a:pPr>
            <a:endParaRPr lang="en-US" altLang="en-US" sz="1000" dirty="0" smtClean="0"/>
          </a:p>
          <a:p>
            <a:pPr marL="171450" indent="-171450">
              <a:lnSpc>
                <a:spcPct val="90000"/>
              </a:lnSpc>
              <a:buFontTx/>
              <a:buChar char="-"/>
            </a:pPr>
            <a:r>
              <a:rPr lang="en-US" altLang="en-US" sz="1000" dirty="0" smtClean="0"/>
              <a:t>Code Enforcement and Building &amp; Safety: We support them with map books, web application for locating parcel owner information, violation history  </a:t>
            </a:r>
            <a:r>
              <a:rPr lang="en-US" altLang="en-US" sz="1000" dirty="0" err="1" smtClean="0"/>
              <a:t>etc</a:t>
            </a:r>
            <a:endParaRPr lang="en-US" altLang="en-US" sz="1000" dirty="0" smtClean="0"/>
          </a:p>
          <a:p>
            <a:pPr marL="171450" indent="-171450">
              <a:lnSpc>
                <a:spcPct val="90000"/>
              </a:lnSpc>
              <a:buFontTx/>
              <a:buChar char="-"/>
            </a:pPr>
            <a:endParaRPr lang="en-US" altLang="en-US" sz="1000" dirty="0" smtClean="0"/>
          </a:p>
          <a:p>
            <a:pPr marL="171450" indent="-171450">
              <a:lnSpc>
                <a:spcPct val="90000"/>
              </a:lnSpc>
              <a:buFontTx/>
              <a:buChar char="-"/>
            </a:pPr>
            <a:r>
              <a:rPr lang="en-US" altLang="en-US" sz="1000" dirty="0" smtClean="0"/>
              <a:t>Community Service: Residence verification web application, periodic demography report generation.</a:t>
            </a:r>
          </a:p>
          <a:p>
            <a:pPr marL="171450" indent="-171450">
              <a:lnSpc>
                <a:spcPct val="90000"/>
              </a:lnSpc>
            </a:pPr>
            <a:endParaRPr lang="en-US" altLang="en-US" sz="1000" dirty="0" smtClean="0"/>
          </a:p>
          <a:p>
            <a:pPr marL="171450" indent="-171450">
              <a:lnSpc>
                <a:spcPct val="90000"/>
              </a:lnSpc>
              <a:buFontTx/>
              <a:buChar char="-"/>
            </a:pPr>
            <a:r>
              <a:rPr lang="en-US" altLang="en-US" sz="1000" dirty="0" smtClean="0"/>
              <a:t>Engineering: Field inspector mobile application, assets inventory</a:t>
            </a:r>
          </a:p>
          <a:p>
            <a:pPr marL="171450" indent="-171450">
              <a:lnSpc>
                <a:spcPct val="90000"/>
              </a:lnSpc>
              <a:buFontTx/>
              <a:buChar char="-"/>
            </a:pPr>
            <a:r>
              <a:rPr lang="en-US" altLang="en-US" sz="1000" dirty="0" smtClean="0"/>
              <a:t>Library: Historic web application</a:t>
            </a:r>
          </a:p>
          <a:p>
            <a:pPr marL="171450" indent="-171450">
              <a:lnSpc>
                <a:spcPct val="90000"/>
              </a:lnSpc>
              <a:buFontTx/>
              <a:buChar char="-"/>
            </a:pPr>
            <a:r>
              <a:rPr lang="en-US" altLang="en-US" sz="1000" dirty="0" smtClean="0"/>
              <a:t>Police: Assist with various mapping products including  active shooter application, apartments &amp; schools block plans.</a:t>
            </a:r>
          </a:p>
          <a:p>
            <a:pPr marL="171450" indent="-171450">
              <a:lnSpc>
                <a:spcPct val="90000"/>
              </a:lnSpc>
              <a:buFontTx/>
              <a:buChar char="-"/>
            </a:pPr>
            <a:r>
              <a:rPr lang="en-US" altLang="en-US" sz="1000" dirty="0" smtClean="0"/>
              <a:t>Animal Services: Field map books for officers and vaccination &amp; registration verification  </a:t>
            </a:r>
          </a:p>
          <a:p>
            <a:pPr marL="171450" indent="-171450">
              <a:lnSpc>
                <a:spcPct val="90000"/>
              </a:lnSpc>
              <a:buFontTx/>
              <a:buChar char="-"/>
            </a:pPr>
            <a:r>
              <a:rPr lang="en-US" altLang="en-US" sz="1000" dirty="0" err="1" smtClean="0"/>
              <a:t>HealthyRC</a:t>
            </a:r>
            <a:r>
              <a:rPr lang="en-US" altLang="en-US" sz="1000" dirty="0" smtClean="0"/>
              <a:t>: Assist with mapping various </a:t>
            </a:r>
          </a:p>
          <a:p>
            <a:pPr marL="171450" indent="-171450">
              <a:lnSpc>
                <a:spcPct val="90000"/>
              </a:lnSpc>
              <a:buFontTx/>
              <a:buChar char="-"/>
            </a:pPr>
            <a:endParaRPr lang="en-US" altLang="en-US" sz="1000" dirty="0" smtClean="0"/>
          </a:p>
          <a:p>
            <a:pPr marL="171450" indent="-171450">
              <a:lnSpc>
                <a:spcPct val="90000"/>
              </a:lnSpc>
              <a:buFontTx/>
              <a:buChar char="-"/>
            </a:pPr>
            <a:endParaRPr lang="en-US" altLang="en-US" sz="1000" dirty="0" smtClean="0"/>
          </a:p>
          <a:p>
            <a:pPr marL="171450" indent="-171450">
              <a:lnSpc>
                <a:spcPct val="90000"/>
              </a:lnSpc>
              <a:buFontTx/>
              <a:buChar char="-"/>
            </a:pPr>
            <a:endParaRPr lang="en-US" altLang="en-US" sz="1000" dirty="0"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ヒラギノ角ゴ Pro W3"/>
                <a:cs typeface="ヒラギノ角ゴ Pro W3"/>
              </a:defRPr>
            </a:lvl1pPr>
            <a:lvl2pPr marL="742950" indent="-285750" eaLnBrk="0" hangingPunct="0">
              <a:defRPr>
                <a:solidFill>
                  <a:schemeClr val="tx1"/>
                </a:solidFill>
                <a:latin typeface="Arial" panose="020B0604020202020204" pitchFamily="34" charset="0"/>
                <a:ea typeface="ヒラギノ角ゴ Pro W3"/>
                <a:cs typeface="ヒラギノ角ゴ Pro W3"/>
              </a:defRPr>
            </a:lvl2pPr>
            <a:lvl3pPr marL="1143000" indent="-228600" eaLnBrk="0" hangingPunct="0">
              <a:defRPr>
                <a:solidFill>
                  <a:schemeClr val="tx1"/>
                </a:solidFill>
                <a:latin typeface="Arial" panose="020B0604020202020204" pitchFamily="34" charset="0"/>
                <a:ea typeface="ヒラギノ角ゴ Pro W3"/>
                <a:cs typeface="ヒラギノ角ゴ Pro W3"/>
              </a:defRPr>
            </a:lvl3pPr>
            <a:lvl4pPr marL="1600200" indent="-228600" eaLnBrk="0" hangingPunct="0">
              <a:defRPr>
                <a:solidFill>
                  <a:schemeClr val="tx1"/>
                </a:solidFill>
                <a:latin typeface="Arial" panose="020B0604020202020204" pitchFamily="34" charset="0"/>
                <a:ea typeface="ヒラギノ角ゴ Pro W3"/>
                <a:cs typeface="ヒラギノ角ゴ Pro W3"/>
              </a:defRPr>
            </a:lvl4pPr>
            <a:lvl5pPr marL="2057400" indent="-228600" eaLnBrk="0" hangingPunct="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fld id="{B1EB1302-8B46-41C8-8146-2BA4C3EC53BE}" type="slidenum">
              <a:rPr lang="en-US" altLang="en-US"/>
              <a:pPr eaLnBrk="1" hangingPunct="1"/>
              <a:t>5</a:t>
            </a:fld>
            <a:endParaRPr lang="en-US" altLang="en-US"/>
          </a:p>
        </p:txBody>
      </p:sp>
    </p:spTree>
    <p:extLst>
      <p:ext uri="{BB962C8B-B14F-4D97-AF65-F5344CB8AC3E}">
        <p14:creationId xmlns:p14="http://schemas.microsoft.com/office/powerpoint/2010/main" val="3977903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share some learnings from years of implementing GIS.</a:t>
            </a:r>
            <a:endParaRPr lang="en-US" dirty="0"/>
          </a:p>
        </p:txBody>
      </p:sp>
      <p:sp>
        <p:nvSpPr>
          <p:cNvPr id="4" name="Slide Number Placeholder 3"/>
          <p:cNvSpPr>
            <a:spLocks noGrp="1"/>
          </p:cNvSpPr>
          <p:nvPr>
            <p:ph type="sldNum" sz="quarter" idx="10"/>
          </p:nvPr>
        </p:nvSpPr>
        <p:spPr/>
        <p:txBody>
          <a:bodyPr/>
          <a:lstStyle/>
          <a:p>
            <a:fld id="{B3717488-D085-4E0C-9F5A-0AA94670CB31}" type="slidenum">
              <a:rPr lang="en-US" altLang="en-US" smtClean="0"/>
              <a:pPr/>
              <a:t>6</a:t>
            </a:fld>
            <a:endParaRPr lang="en-US" altLang="en-US"/>
          </a:p>
        </p:txBody>
      </p:sp>
    </p:spTree>
    <p:extLst>
      <p:ext uri="{BB962C8B-B14F-4D97-AF65-F5344CB8AC3E}">
        <p14:creationId xmlns:p14="http://schemas.microsoft.com/office/powerpoint/2010/main" val="2090217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elaborate of the importance of implementing GIS.  We</a:t>
            </a:r>
            <a:r>
              <a:rPr lang="en-US" baseline="0" dirty="0" smtClean="0"/>
              <a:t> switch and I run the audience through some of the application we have. We will keep it in-formal and Ingrid </a:t>
            </a:r>
            <a:r>
              <a:rPr lang="en-US" baseline="0" smtClean="0"/>
              <a:t>will jump.</a:t>
            </a:r>
            <a:endParaRPr lang="en-US" dirty="0"/>
          </a:p>
        </p:txBody>
      </p:sp>
      <p:sp>
        <p:nvSpPr>
          <p:cNvPr id="4" name="Slide Number Placeholder 3"/>
          <p:cNvSpPr>
            <a:spLocks noGrp="1"/>
          </p:cNvSpPr>
          <p:nvPr>
            <p:ph type="sldNum" sz="quarter" idx="10"/>
          </p:nvPr>
        </p:nvSpPr>
        <p:spPr/>
        <p:txBody>
          <a:bodyPr/>
          <a:lstStyle/>
          <a:p>
            <a:fld id="{B3717488-D085-4E0C-9F5A-0AA94670CB31}" type="slidenum">
              <a:rPr lang="en-US" altLang="en-US" smtClean="0"/>
              <a:pPr/>
              <a:t>7</a:t>
            </a:fld>
            <a:endParaRPr lang="en-US" altLang="en-US"/>
          </a:p>
        </p:txBody>
      </p:sp>
    </p:spTree>
    <p:extLst>
      <p:ext uri="{BB962C8B-B14F-4D97-AF65-F5344CB8AC3E}">
        <p14:creationId xmlns:p14="http://schemas.microsoft.com/office/powerpoint/2010/main" val="2010496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Add some pictures</a:t>
            </a:r>
          </a:p>
        </p:txBody>
      </p:sp>
    </p:spTree>
    <p:extLst>
      <p:ext uri="{BB962C8B-B14F-4D97-AF65-F5344CB8AC3E}">
        <p14:creationId xmlns:p14="http://schemas.microsoft.com/office/powerpoint/2010/main" val="351765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ヒラギノ角ゴ Pro W3"/>
                <a:cs typeface="ヒラギノ角ゴ Pro W3"/>
              </a:defRPr>
            </a:lvl1pPr>
            <a:lvl2pPr marL="742950" indent="-285750" eaLnBrk="0" hangingPunct="0">
              <a:defRPr>
                <a:solidFill>
                  <a:schemeClr val="tx1"/>
                </a:solidFill>
                <a:latin typeface="Arial" panose="020B0604020202020204" pitchFamily="34" charset="0"/>
                <a:ea typeface="ヒラギノ角ゴ Pro W3"/>
                <a:cs typeface="ヒラギノ角ゴ Pro W3"/>
              </a:defRPr>
            </a:lvl2pPr>
            <a:lvl3pPr marL="1143000" indent="-228600" eaLnBrk="0" hangingPunct="0">
              <a:defRPr>
                <a:solidFill>
                  <a:schemeClr val="tx1"/>
                </a:solidFill>
                <a:latin typeface="Arial" panose="020B0604020202020204" pitchFamily="34" charset="0"/>
                <a:ea typeface="ヒラギノ角ゴ Pro W3"/>
                <a:cs typeface="ヒラギノ角ゴ Pro W3"/>
              </a:defRPr>
            </a:lvl3pPr>
            <a:lvl4pPr marL="1600200" indent="-228600" eaLnBrk="0" hangingPunct="0">
              <a:defRPr>
                <a:solidFill>
                  <a:schemeClr val="tx1"/>
                </a:solidFill>
                <a:latin typeface="Arial" panose="020B0604020202020204" pitchFamily="34" charset="0"/>
                <a:ea typeface="ヒラギノ角ゴ Pro W3"/>
                <a:cs typeface="ヒラギノ角ゴ Pro W3"/>
              </a:defRPr>
            </a:lvl4pPr>
            <a:lvl5pPr marL="2057400" indent="-228600" eaLnBrk="0" hangingPunct="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eaLnBrk="1" hangingPunct="1"/>
            <a:fld id="{DAB452DD-A923-47A2-AA2B-33DDFA938E5F}" type="slidenum">
              <a:rPr lang="en-US" altLang="en-US"/>
              <a:pPr eaLnBrk="1" hangingPunct="1"/>
              <a:t>12</a:t>
            </a:fld>
            <a:endParaRPr lang="en-US" altLang="en-US"/>
          </a:p>
        </p:txBody>
      </p:sp>
    </p:spTree>
    <p:extLst>
      <p:ext uri="{BB962C8B-B14F-4D97-AF65-F5344CB8AC3E}">
        <p14:creationId xmlns:p14="http://schemas.microsoft.com/office/powerpoint/2010/main" val="664893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C6663D3-3FAD-4509-9364-B4A4E74DD623}" type="datetime1">
              <a:rPr lang="en-US"/>
              <a:pPr>
                <a:defRPr/>
              </a:pPr>
              <a:t>9/14/2014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14C2B32-2982-42D0-BA0E-596E568D6C7F}" type="slidenum">
              <a:rPr lang="en-US" altLang="en-US"/>
              <a:pPr/>
              <a:t>‹#›</a:t>
            </a:fld>
            <a:endParaRPr lang="en-US" altLang="en-US"/>
          </a:p>
        </p:txBody>
      </p:sp>
    </p:spTree>
    <p:extLst>
      <p:ext uri="{BB962C8B-B14F-4D97-AF65-F5344CB8AC3E}">
        <p14:creationId xmlns:p14="http://schemas.microsoft.com/office/powerpoint/2010/main" val="807530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519E48A-8170-4A3F-896B-5ED4A4AC595E}" type="datetime1">
              <a:rPr lang="en-US"/>
              <a:pPr>
                <a:defRPr/>
              </a:pPr>
              <a:t>9/14/2014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12B4315-2122-4311-BD20-D07E622A04CB}" type="slidenum">
              <a:rPr lang="en-US" altLang="en-US"/>
              <a:pPr/>
              <a:t>‹#›</a:t>
            </a:fld>
            <a:endParaRPr lang="en-US" altLang="en-US"/>
          </a:p>
        </p:txBody>
      </p:sp>
    </p:spTree>
    <p:extLst>
      <p:ext uri="{BB962C8B-B14F-4D97-AF65-F5344CB8AC3E}">
        <p14:creationId xmlns:p14="http://schemas.microsoft.com/office/powerpoint/2010/main" val="711173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8C24FC3-0579-4F32-A0C2-C7DEC151BDB6}" type="datetime1">
              <a:rPr lang="en-US"/>
              <a:pPr>
                <a:defRPr/>
              </a:pPr>
              <a:t>9/14/2014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386D4E7-C3AC-4805-80A1-7AE4F1DD9444}" type="slidenum">
              <a:rPr lang="en-US" altLang="en-US"/>
              <a:pPr/>
              <a:t>‹#›</a:t>
            </a:fld>
            <a:endParaRPr lang="en-US" altLang="en-US"/>
          </a:p>
        </p:txBody>
      </p:sp>
    </p:spTree>
    <p:extLst>
      <p:ext uri="{BB962C8B-B14F-4D97-AF65-F5344CB8AC3E}">
        <p14:creationId xmlns:p14="http://schemas.microsoft.com/office/powerpoint/2010/main" val="3636830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7CBFA54-140C-4D56-88C7-C8CDD9854645}" type="datetime1">
              <a:rPr lang="en-US"/>
              <a:pPr>
                <a:defRPr/>
              </a:pPr>
              <a:t>9/14/2014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37276BE-5B00-45AE-9A05-7F2F374BF2F3}" type="slidenum">
              <a:rPr lang="en-US" altLang="en-US"/>
              <a:pPr/>
              <a:t>‹#›</a:t>
            </a:fld>
            <a:endParaRPr lang="en-US" altLang="en-US"/>
          </a:p>
        </p:txBody>
      </p:sp>
    </p:spTree>
    <p:extLst>
      <p:ext uri="{BB962C8B-B14F-4D97-AF65-F5344CB8AC3E}">
        <p14:creationId xmlns:p14="http://schemas.microsoft.com/office/powerpoint/2010/main" val="3641773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076216D-6768-4B3A-9CBD-658BACD7738C}" type="datetime1">
              <a:rPr lang="en-US"/>
              <a:pPr>
                <a:defRPr/>
              </a:pPr>
              <a:t>9/14/2014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CD82D0-13CA-460F-9407-E9E9F8A457BA}" type="slidenum">
              <a:rPr lang="en-US" altLang="en-US"/>
              <a:pPr/>
              <a:t>‹#›</a:t>
            </a:fld>
            <a:endParaRPr lang="en-US" altLang="en-US"/>
          </a:p>
        </p:txBody>
      </p:sp>
    </p:spTree>
    <p:extLst>
      <p:ext uri="{BB962C8B-B14F-4D97-AF65-F5344CB8AC3E}">
        <p14:creationId xmlns:p14="http://schemas.microsoft.com/office/powerpoint/2010/main" val="2781831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08736C5-981F-4E90-A56B-C6E94DDFA599}" type="datetime1">
              <a:rPr lang="en-US"/>
              <a:pPr>
                <a:defRPr/>
              </a:pPr>
              <a:t>9/14/2014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015E4EC-57A1-49D9-9339-2D485C884C9C}" type="slidenum">
              <a:rPr lang="en-US" altLang="en-US"/>
              <a:pPr/>
              <a:t>‹#›</a:t>
            </a:fld>
            <a:endParaRPr lang="en-US" altLang="en-US"/>
          </a:p>
        </p:txBody>
      </p:sp>
    </p:spTree>
    <p:extLst>
      <p:ext uri="{BB962C8B-B14F-4D97-AF65-F5344CB8AC3E}">
        <p14:creationId xmlns:p14="http://schemas.microsoft.com/office/powerpoint/2010/main" val="1270604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0B11888C-0060-4335-BD55-82D451170CBE}" type="datetime1">
              <a:rPr lang="en-US"/>
              <a:pPr>
                <a:defRPr/>
              </a:pPr>
              <a:t>9/14/2014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D4EF9F9-69FF-48A0-8708-EC09947C5237}" type="slidenum">
              <a:rPr lang="en-US" altLang="en-US"/>
              <a:pPr/>
              <a:t>‹#›</a:t>
            </a:fld>
            <a:endParaRPr lang="en-US" altLang="en-US"/>
          </a:p>
        </p:txBody>
      </p:sp>
    </p:spTree>
    <p:extLst>
      <p:ext uri="{BB962C8B-B14F-4D97-AF65-F5344CB8AC3E}">
        <p14:creationId xmlns:p14="http://schemas.microsoft.com/office/powerpoint/2010/main" val="1635936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B84200B-7770-422E-9118-312FCAEC76F2}" type="datetime1">
              <a:rPr lang="en-US"/>
              <a:pPr>
                <a:defRPr/>
              </a:pPr>
              <a:t>9/14/2014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10B1B3D-3AC5-4C90-A0AB-E3272EE87C4A}" type="slidenum">
              <a:rPr lang="en-US" altLang="en-US"/>
              <a:pPr/>
              <a:t>‹#›</a:t>
            </a:fld>
            <a:endParaRPr lang="en-US" altLang="en-US"/>
          </a:p>
        </p:txBody>
      </p:sp>
    </p:spTree>
    <p:extLst>
      <p:ext uri="{BB962C8B-B14F-4D97-AF65-F5344CB8AC3E}">
        <p14:creationId xmlns:p14="http://schemas.microsoft.com/office/powerpoint/2010/main" val="1059910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9BE07F2-8743-41A2-B66A-58E312AC6482}" type="datetime1">
              <a:rPr lang="en-US"/>
              <a:pPr>
                <a:defRPr/>
              </a:pPr>
              <a:t>9/14/2014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07F7DFD-C74F-491B-8768-252F774C10BB}" type="slidenum">
              <a:rPr lang="en-US" altLang="en-US"/>
              <a:pPr/>
              <a:t>‹#›</a:t>
            </a:fld>
            <a:endParaRPr lang="en-US" altLang="en-US"/>
          </a:p>
        </p:txBody>
      </p:sp>
    </p:spTree>
    <p:extLst>
      <p:ext uri="{BB962C8B-B14F-4D97-AF65-F5344CB8AC3E}">
        <p14:creationId xmlns:p14="http://schemas.microsoft.com/office/powerpoint/2010/main" val="1267252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D29E41A-ED33-421A-B316-DA2588B6BDF7}" type="datetime1">
              <a:rPr lang="en-US"/>
              <a:pPr>
                <a:defRPr/>
              </a:pPr>
              <a:t>9/14/2014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D0A9E6D-FB52-4766-BA10-B9A1D05A6AE5}" type="slidenum">
              <a:rPr lang="en-US" altLang="en-US"/>
              <a:pPr/>
              <a:t>‹#›</a:t>
            </a:fld>
            <a:endParaRPr lang="en-US" altLang="en-US"/>
          </a:p>
        </p:txBody>
      </p:sp>
    </p:spTree>
    <p:extLst>
      <p:ext uri="{BB962C8B-B14F-4D97-AF65-F5344CB8AC3E}">
        <p14:creationId xmlns:p14="http://schemas.microsoft.com/office/powerpoint/2010/main" val="3210861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74D4080-F61C-4077-BABB-73DD3C75651F}" type="datetime1">
              <a:rPr lang="en-US"/>
              <a:pPr>
                <a:defRPr/>
              </a:pPr>
              <a:t>9/14/2014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BDD36EC-697F-405A-814D-5AAF7E4009CA}" type="slidenum">
              <a:rPr lang="en-US" altLang="en-US"/>
              <a:pPr/>
              <a:t>‹#›</a:t>
            </a:fld>
            <a:endParaRPr lang="en-US" altLang="en-US"/>
          </a:p>
        </p:txBody>
      </p:sp>
    </p:spTree>
    <p:extLst>
      <p:ext uri="{BB962C8B-B14F-4D97-AF65-F5344CB8AC3E}">
        <p14:creationId xmlns:p14="http://schemas.microsoft.com/office/powerpoint/2010/main" val="1722897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4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1C5F8FCB-6225-4E13-BE8B-D55001455B8C}" type="datetime1">
              <a:rPr lang="en-US"/>
              <a:pPr>
                <a:defRPr/>
              </a:pPr>
              <a:t>9/14/2014</a:t>
            </a:fld>
            <a:endParaRPr lang="en-US"/>
          </a:p>
        </p:txBody>
      </p:sp>
      <p:sp>
        <p:nvSpPr>
          <p:cNvPr id="134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34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D90138D-31F6-4067-8A8B-79A83D86BB3D}" type="slidenum">
              <a:rPr lang="en-US" altLang="en-US"/>
              <a:pPr/>
              <a:t>‹#›</a:t>
            </a:fld>
            <a:endParaRPr lang="en-US" altLang="en-US"/>
          </a:p>
        </p:txBody>
      </p:sp>
      <p:pic>
        <p:nvPicPr>
          <p:cNvPr id="1031" name="Picture 7" descr="RC_ppBackgrnd"/>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457200" y="457200"/>
            <a:ext cx="8229600" cy="1143000"/>
          </a:xfrm>
        </p:spPr>
        <p:txBody>
          <a:bodyPr/>
          <a:lstStyle/>
          <a:p>
            <a:pPr algn="l" eaLnBrk="1" hangingPunct="1"/>
            <a:r>
              <a:rPr lang="en-US" altLang="en-US" sz="4000" b="1" dirty="0" smtClean="0">
                <a:solidFill>
                  <a:srgbClr val="403152"/>
                </a:solidFill>
                <a:latin typeface="Arial MT"/>
              </a:rPr>
              <a:t/>
            </a:r>
            <a:br>
              <a:rPr lang="en-US" altLang="en-US" sz="4000" b="1" dirty="0" smtClean="0">
                <a:solidFill>
                  <a:srgbClr val="403152"/>
                </a:solidFill>
                <a:latin typeface="Arial MT"/>
              </a:rPr>
            </a:br>
            <a:endParaRPr lang="en-US" altLang="en-US" sz="3200" b="1" dirty="0" smtClean="0">
              <a:solidFill>
                <a:srgbClr val="403152"/>
              </a:solidFill>
              <a:latin typeface="Arial MT"/>
            </a:endParaRPr>
          </a:p>
        </p:txBody>
      </p:sp>
      <p:sp>
        <p:nvSpPr>
          <p:cNvPr id="2051" name="Rectangle 3"/>
          <p:cNvSpPr>
            <a:spLocks noChangeArrowheads="1"/>
          </p:cNvSpPr>
          <p:nvPr/>
        </p:nvSpPr>
        <p:spPr bwMode="auto">
          <a:xfrm>
            <a:off x="1458911" y="1170865"/>
            <a:ext cx="7543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lnSpc>
                <a:spcPct val="135000"/>
              </a:lnSpc>
              <a:defRPr/>
            </a:pPr>
            <a:r>
              <a:rPr lang="en-US" sz="4000" b="1" dirty="0">
                <a:solidFill>
                  <a:srgbClr val="800080"/>
                </a:solidFill>
                <a:effectLst>
                  <a:outerShdw blurRad="38100" dist="38100" dir="2700000" algn="tl">
                    <a:srgbClr val="C0C0C0"/>
                  </a:outerShdw>
                </a:effectLst>
              </a:rPr>
              <a:t>Incorporating GIS </a:t>
            </a:r>
            <a:r>
              <a:rPr lang="en-US" sz="4000" b="1" dirty="0" smtClean="0">
                <a:solidFill>
                  <a:srgbClr val="800080"/>
                </a:solidFill>
                <a:effectLst>
                  <a:outerShdw blurRad="38100" dist="38100" dir="2700000" algn="tl">
                    <a:srgbClr val="C0C0C0"/>
                  </a:outerShdw>
                </a:effectLst>
              </a:rPr>
              <a:t>technology </a:t>
            </a:r>
            <a:r>
              <a:rPr lang="en-US" sz="4000" b="1" dirty="0">
                <a:solidFill>
                  <a:srgbClr val="800080"/>
                </a:solidFill>
                <a:effectLst>
                  <a:outerShdw blurRad="38100" dist="38100" dir="2700000" algn="tl">
                    <a:srgbClr val="C0C0C0"/>
                  </a:outerShdw>
                </a:effectLst>
              </a:rPr>
              <a:t>into local government</a:t>
            </a:r>
            <a:endParaRPr lang="en-US" sz="4000" b="1" dirty="0">
              <a:solidFill>
                <a:srgbClr val="800080"/>
              </a:solidFill>
              <a:effectLst>
                <a:outerShdw blurRad="38100" dist="38100" dir="2700000" algn="tl">
                  <a:srgbClr val="C0C0C0"/>
                </a:outerShdw>
              </a:effectLst>
              <a:latin typeface="Calibri" pitchFamily="34" charset="0"/>
            </a:endParaRPr>
          </a:p>
        </p:txBody>
      </p:sp>
      <p:sp>
        <p:nvSpPr>
          <p:cNvPr id="27" name="Rectangle 3"/>
          <p:cNvSpPr>
            <a:spLocks noChangeArrowheads="1"/>
          </p:cNvSpPr>
          <p:nvPr/>
        </p:nvSpPr>
        <p:spPr bwMode="auto">
          <a:xfrm>
            <a:off x="1912298" y="2732911"/>
            <a:ext cx="4837039" cy="50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lnSpc>
                <a:spcPct val="135000"/>
              </a:lnSpc>
              <a:defRPr/>
            </a:pPr>
            <a:r>
              <a:rPr lang="en-US" sz="1600" b="1" i="1" dirty="0" smtClean="0"/>
              <a:t>The Rancho Cucamonga Story</a:t>
            </a:r>
            <a:endParaRPr lang="en-US" sz="1600" b="1" i="1" dirty="0">
              <a:latin typeface="Calibri" pitchFamily="34" charset="0"/>
            </a:endParaRPr>
          </a:p>
        </p:txBody>
      </p:sp>
      <p:grpSp>
        <p:nvGrpSpPr>
          <p:cNvPr id="3" name="Group 2"/>
          <p:cNvGrpSpPr/>
          <p:nvPr/>
        </p:nvGrpSpPr>
        <p:grpSpPr>
          <a:xfrm>
            <a:off x="-303211" y="3652367"/>
            <a:ext cx="8990011" cy="2475217"/>
            <a:chOff x="12700" y="3429000"/>
            <a:chExt cx="8990011" cy="2820194"/>
          </a:xfrm>
        </p:grpSpPr>
        <p:grpSp>
          <p:nvGrpSpPr>
            <p:cNvPr id="2" name="Group 1"/>
            <p:cNvGrpSpPr/>
            <p:nvPr/>
          </p:nvGrpSpPr>
          <p:grpSpPr>
            <a:xfrm>
              <a:off x="12700" y="3429000"/>
              <a:ext cx="8990011" cy="2820194"/>
              <a:chOff x="12700" y="3411538"/>
              <a:chExt cx="8990011" cy="2820194"/>
            </a:xfrm>
          </p:grpSpPr>
          <p:sp>
            <p:nvSpPr>
              <p:cNvPr id="9" name="Rectangle 8"/>
              <p:cNvSpPr/>
              <p:nvPr/>
            </p:nvSpPr>
            <p:spPr bwMode="auto">
              <a:xfrm>
                <a:off x="12700" y="3411538"/>
                <a:ext cx="1657350" cy="304800"/>
              </a:xfrm>
              <a:prstGeom prst="rect">
                <a:avLst/>
              </a:prstGeom>
            </p:spPr>
            <p:txBody>
              <a:bodyPr>
                <a:spAutoFit/>
              </a:bodyPr>
              <a:lstStyle/>
              <a:p>
                <a:pPr algn="ctr" eaLnBrk="0" fontAlgn="auto" hangingPunct="0">
                  <a:spcBef>
                    <a:spcPts val="0"/>
                  </a:spcBef>
                  <a:spcAft>
                    <a:spcPts val="0"/>
                  </a:spcAft>
                  <a:defRPr/>
                </a:pPr>
                <a:r>
                  <a:rPr lang="en-US" sz="1400" b="1" dirty="0">
                    <a:latin typeface="+mj-lt"/>
                    <a:ea typeface="ＭＳ Ｐゴシック" pitchFamily="16" charset="-128"/>
                    <a:cs typeface="ＭＳ Ｐゴシック" pitchFamily="-97" charset="-128"/>
                  </a:rPr>
                  <a:t>Web Applications</a:t>
                </a:r>
              </a:p>
            </p:txBody>
          </p:sp>
          <p:grpSp>
            <p:nvGrpSpPr>
              <p:cNvPr id="2053" name="Group 64"/>
              <p:cNvGrpSpPr>
                <a:grpSpLocks/>
              </p:cNvGrpSpPr>
              <p:nvPr/>
            </p:nvGrpSpPr>
            <p:grpSpPr bwMode="auto">
              <a:xfrm>
                <a:off x="522286" y="3429794"/>
                <a:ext cx="8480425" cy="2801938"/>
                <a:chOff x="457200" y="3454470"/>
                <a:chExt cx="8480842" cy="2801874"/>
              </a:xfrm>
            </p:grpSpPr>
            <p:grpSp>
              <p:nvGrpSpPr>
                <p:cNvPr id="2054" name="Group 27"/>
                <p:cNvGrpSpPr>
                  <a:grpSpLocks/>
                </p:cNvGrpSpPr>
                <p:nvPr/>
              </p:nvGrpSpPr>
              <p:grpSpPr bwMode="auto">
                <a:xfrm>
                  <a:off x="561560" y="3454470"/>
                  <a:ext cx="8376482" cy="2690599"/>
                  <a:chOff x="922344" y="3454470"/>
                  <a:chExt cx="8015699" cy="2690599"/>
                </a:xfrm>
              </p:grpSpPr>
              <p:pic>
                <p:nvPicPr>
                  <p:cNvPr id="2058" name="Picture 54" descr="cloud_jack-fav_02lg.png"/>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13195" y="4246783"/>
                    <a:ext cx="2631666" cy="161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bwMode="auto">
                  <a:xfrm>
                    <a:off x="7385421" y="4419648"/>
                    <a:ext cx="577296" cy="411154"/>
                  </a:xfrm>
                  <a:prstGeom prst="rect">
                    <a:avLst/>
                  </a:prstGeom>
                  <a:noFill/>
                  <a:effectLst/>
                </p:spPr>
                <p:txBody>
                  <a:bodyPr lIns="0" tIns="0" rIns="0" bIns="0"/>
                  <a:lstStyle/>
                  <a:p>
                    <a:pPr algn="ctr" eaLnBrk="0" fontAlgn="auto" hangingPunct="0">
                      <a:spcBef>
                        <a:spcPts val="0"/>
                      </a:spcBef>
                      <a:spcAft>
                        <a:spcPts val="0"/>
                      </a:spcAft>
                      <a:defRPr/>
                    </a:pPr>
                    <a:r>
                      <a:rPr lang="en-US" sz="900" b="1" dirty="0">
                        <a:latin typeface="+mj-lt"/>
                        <a:cs typeface="+mn-cs"/>
                      </a:rPr>
                      <a:t>Field</a:t>
                    </a:r>
                  </a:p>
                  <a:p>
                    <a:pPr algn="ctr" eaLnBrk="0" fontAlgn="auto" hangingPunct="0">
                      <a:spcBef>
                        <a:spcPts val="0"/>
                      </a:spcBef>
                      <a:spcAft>
                        <a:spcPts val="0"/>
                      </a:spcAft>
                      <a:defRPr/>
                    </a:pPr>
                    <a:r>
                      <a:rPr lang="en-US" sz="900" b="1" dirty="0">
                        <a:latin typeface="+mj-lt"/>
                        <a:cs typeface="+mn-cs"/>
                      </a:rPr>
                      <a:t>Workers</a:t>
                    </a:r>
                  </a:p>
                  <a:p>
                    <a:pPr algn="ctr" eaLnBrk="0" fontAlgn="auto" hangingPunct="0">
                      <a:spcBef>
                        <a:spcPts val="0"/>
                      </a:spcBef>
                      <a:spcAft>
                        <a:spcPts val="0"/>
                      </a:spcAft>
                      <a:defRPr/>
                    </a:pPr>
                    <a:endParaRPr lang="en-US" sz="900" b="1" dirty="0">
                      <a:latin typeface="+mj-lt"/>
                      <a:cs typeface="+mn-cs"/>
                    </a:endParaRPr>
                  </a:p>
                </p:txBody>
              </p:sp>
              <p:sp>
                <p:nvSpPr>
                  <p:cNvPr id="8" name="Rectangle 7"/>
                  <p:cNvSpPr/>
                  <p:nvPr/>
                </p:nvSpPr>
                <p:spPr bwMode="auto">
                  <a:xfrm>
                    <a:off x="8137425" y="3986271"/>
                    <a:ext cx="800618" cy="304793"/>
                  </a:xfrm>
                  <a:prstGeom prst="rect">
                    <a:avLst/>
                  </a:prstGeom>
                </p:spPr>
                <p:txBody>
                  <a:bodyPr wrap="none">
                    <a:spAutoFit/>
                  </a:bodyPr>
                  <a:lstStyle/>
                  <a:p>
                    <a:pPr algn="ctr" eaLnBrk="0" fontAlgn="auto" hangingPunct="0">
                      <a:spcBef>
                        <a:spcPts val="0"/>
                      </a:spcBef>
                      <a:spcAft>
                        <a:spcPts val="0"/>
                      </a:spcAft>
                      <a:defRPr/>
                    </a:pPr>
                    <a:r>
                      <a:rPr lang="en-US" sz="1400" b="1" dirty="0">
                        <a:latin typeface="+mj-lt"/>
                        <a:ea typeface="ＭＳ Ｐゴシック" pitchFamily="16" charset="-128"/>
                        <a:cs typeface="ＭＳ Ｐゴシック" pitchFamily="-97" charset="-128"/>
                      </a:rPr>
                      <a:t>Mobile</a:t>
                    </a:r>
                  </a:p>
                </p:txBody>
              </p:sp>
              <p:pic>
                <p:nvPicPr>
                  <p:cNvPr id="2063" name="Picture 11" descr="ipad_standard_map0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53370" y="4374708"/>
                    <a:ext cx="951311" cy="129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12" descr="iphone_map.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29915" y="5052788"/>
                    <a:ext cx="485435" cy="85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65" name="Group 13"/>
                  <p:cNvGrpSpPr>
                    <a:grpSpLocks/>
                  </p:cNvGrpSpPr>
                  <p:nvPr/>
                </p:nvGrpSpPr>
                <p:grpSpPr bwMode="auto">
                  <a:xfrm>
                    <a:off x="922344" y="3963823"/>
                    <a:ext cx="1864075" cy="2181246"/>
                    <a:chOff x="5830143" y="2296160"/>
                    <a:chExt cx="1664286" cy="1656580"/>
                  </a:xfrm>
                </p:grpSpPr>
                <p:pic>
                  <p:nvPicPr>
                    <p:cNvPr id="2071" name="Picture 14" descr="screenshot_05.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30143" y="2296160"/>
                      <a:ext cx="826712" cy="61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15" descr="screenshot_0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74739" y="2550167"/>
                      <a:ext cx="785886" cy="58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16" descr="screenshot_04.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79160" y="3568037"/>
                      <a:ext cx="515269" cy="38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p:cNvSpPr txBox="1"/>
                  <p:nvPr/>
                </p:nvSpPr>
                <p:spPr bwMode="auto">
                  <a:xfrm>
                    <a:off x="1085301" y="5100671"/>
                    <a:ext cx="1124208" cy="219070"/>
                  </a:xfrm>
                  <a:prstGeom prst="rect">
                    <a:avLst/>
                  </a:prstGeom>
                  <a:noFill/>
                  <a:effectLst/>
                </p:spPr>
                <p:txBody>
                  <a:bodyPr lIns="0" tIns="0" rIns="0" bIns="0"/>
                  <a:lstStyle/>
                  <a:p>
                    <a:pPr algn="ctr" eaLnBrk="0" fontAlgn="auto" hangingPunct="0">
                      <a:spcBef>
                        <a:spcPts val="0"/>
                      </a:spcBef>
                      <a:spcAft>
                        <a:spcPts val="0"/>
                      </a:spcAft>
                      <a:defRPr/>
                    </a:pPr>
                    <a:r>
                      <a:rPr lang="en-US" sz="900" b="1" dirty="0">
                        <a:latin typeface="+mj-lt"/>
                        <a:cs typeface="+mn-cs"/>
                      </a:rPr>
                      <a:t>Office Workers</a:t>
                    </a:r>
                  </a:p>
                  <a:p>
                    <a:pPr algn="ctr" eaLnBrk="0" fontAlgn="auto" hangingPunct="0">
                      <a:spcBef>
                        <a:spcPts val="0"/>
                      </a:spcBef>
                      <a:spcAft>
                        <a:spcPts val="0"/>
                      </a:spcAft>
                      <a:defRPr/>
                    </a:pPr>
                    <a:endParaRPr lang="en-US" sz="900" b="1" dirty="0">
                      <a:latin typeface="+mj-lt"/>
                      <a:cs typeface="+mn-cs"/>
                    </a:endParaRPr>
                  </a:p>
                </p:txBody>
              </p:sp>
              <p:sp>
                <p:nvSpPr>
                  <p:cNvPr id="17" name="TextBox 20"/>
                  <p:cNvSpPr txBox="1">
                    <a:spLocks noChangeArrowheads="1"/>
                  </p:cNvSpPr>
                  <p:nvPr/>
                </p:nvSpPr>
                <p:spPr bwMode="auto">
                  <a:xfrm>
                    <a:off x="6706339" y="3454470"/>
                    <a:ext cx="834040" cy="352417"/>
                  </a:xfrm>
                  <a:prstGeom prst="rect">
                    <a:avLst/>
                  </a:prstGeom>
                  <a:noFill/>
                  <a:ln w="9525">
                    <a:noFill/>
                    <a:miter lim="800000"/>
                    <a:headEnd/>
                    <a:tailEnd/>
                  </a:ln>
                </p:spPr>
                <p:txBody>
                  <a:bodyPr lIns="181152" tIns="90576" rIns="181152" bIns="90576">
                    <a:spAutoFit/>
                  </a:bodyPr>
                  <a:lstStyle/>
                  <a:p>
                    <a:pPr algn="ctr" fontAlgn="auto">
                      <a:spcBef>
                        <a:spcPts val="0"/>
                      </a:spcBef>
                      <a:spcAft>
                        <a:spcPts val="0"/>
                      </a:spcAft>
                      <a:defRPr/>
                    </a:pPr>
                    <a:r>
                      <a:rPr lang="en-US" sz="1100" b="1" dirty="0">
                        <a:latin typeface="+mn-lt"/>
                        <a:cs typeface="+mn-cs"/>
                      </a:rPr>
                      <a:t>Tablets</a:t>
                    </a:r>
                  </a:p>
                </p:txBody>
              </p:sp>
              <p:pic>
                <p:nvPicPr>
                  <p:cNvPr id="2068" name="Picture 68" descr="ipad_standard_map0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44179" y="3765691"/>
                    <a:ext cx="942421" cy="96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20"/>
                  <p:cNvSpPr txBox="1">
                    <a:spLocks noChangeArrowheads="1"/>
                  </p:cNvSpPr>
                  <p:nvPr/>
                </p:nvSpPr>
                <p:spPr bwMode="auto">
                  <a:xfrm>
                    <a:off x="3471963" y="4886363"/>
                    <a:ext cx="914558" cy="342892"/>
                  </a:xfrm>
                  <a:prstGeom prst="rect">
                    <a:avLst/>
                  </a:prstGeom>
                  <a:noFill/>
                  <a:ln w="9525">
                    <a:noFill/>
                    <a:miter lim="800000"/>
                    <a:headEnd/>
                    <a:tailEnd/>
                  </a:ln>
                </p:spPr>
                <p:txBody>
                  <a:bodyPr lIns="181152" tIns="90576" rIns="181152" bIns="90576">
                    <a:spAutoFit/>
                  </a:bodyPr>
                  <a:lstStyle/>
                  <a:p>
                    <a:pPr algn="ctr" fontAlgn="auto">
                      <a:spcBef>
                        <a:spcPts val="0"/>
                      </a:spcBef>
                      <a:spcAft>
                        <a:spcPts val="0"/>
                      </a:spcAft>
                      <a:defRPr/>
                    </a:pPr>
                    <a:r>
                      <a:rPr lang="en-US" sz="1050" b="1" dirty="0">
                        <a:latin typeface="+mn-lt"/>
                        <a:cs typeface="+mn-cs"/>
                      </a:rPr>
                      <a:t>Cloud</a:t>
                    </a:r>
                  </a:p>
                </p:txBody>
              </p:sp>
            </p:grpSp>
            <p:pic>
              <p:nvPicPr>
                <p:cNvPr id="2055"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54024" y="5589412"/>
                  <a:ext cx="393256" cy="66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TextBox 68"/>
                <p:cNvSpPr txBox="1"/>
                <p:nvPr/>
              </p:nvSpPr>
              <p:spPr bwMode="auto">
                <a:xfrm>
                  <a:off x="457200" y="6016636"/>
                  <a:ext cx="996999" cy="217483"/>
                </a:xfrm>
                <a:prstGeom prst="rect">
                  <a:avLst/>
                </a:prstGeom>
                <a:noFill/>
                <a:effectLst/>
              </p:spPr>
              <p:txBody>
                <a:bodyPr lIns="0" tIns="0" rIns="0" bIns="0"/>
                <a:lstStyle/>
                <a:p>
                  <a:pPr algn="ctr" eaLnBrk="0" fontAlgn="auto" hangingPunct="0">
                    <a:spcBef>
                      <a:spcPts val="0"/>
                    </a:spcBef>
                    <a:spcAft>
                      <a:spcPts val="0"/>
                    </a:spcAft>
                    <a:defRPr/>
                  </a:pPr>
                  <a:r>
                    <a:rPr lang="en-US" sz="900" b="1" dirty="0">
                      <a:latin typeface="+mj-lt"/>
                      <a:cs typeface="+mn-cs"/>
                    </a:rPr>
                    <a:t>Citizen Apps</a:t>
                  </a:r>
                </a:p>
              </p:txBody>
            </p:sp>
          </p:grpSp>
        </p:grpSp>
        <p:cxnSp>
          <p:nvCxnSpPr>
            <p:cNvPr id="4" name="Curved Connector 3"/>
            <p:cNvCxnSpPr/>
            <p:nvPr/>
          </p:nvCxnSpPr>
          <p:spPr>
            <a:xfrm flipV="1">
              <a:off x="4572000" y="4195799"/>
              <a:ext cx="1600200" cy="292811"/>
            </a:xfrm>
            <a:prstGeom prst="curvedConnector3">
              <a:avLst>
                <a:gd name="adj1" fmla="val 50000"/>
              </a:avLst>
            </a:prstGeom>
            <a:ln>
              <a:solidFill>
                <a:srgbClr val="FFC000"/>
              </a:solidFill>
              <a:headEnd type="triangle"/>
              <a:tailEnd type="triangle"/>
            </a:ln>
          </p:spPr>
          <p:style>
            <a:lnRef idx="3">
              <a:schemeClr val="accent6"/>
            </a:lnRef>
            <a:fillRef idx="0">
              <a:schemeClr val="accent6"/>
            </a:fillRef>
            <a:effectRef idx="2">
              <a:schemeClr val="accent6"/>
            </a:effectRef>
            <a:fontRef idx="minor">
              <a:schemeClr val="tx1"/>
            </a:fontRef>
          </p:style>
        </p:cxnSp>
        <p:cxnSp>
          <p:nvCxnSpPr>
            <p:cNvPr id="33" name="Curved Connector 32"/>
            <p:cNvCxnSpPr>
              <a:endCxn id="2063" idx="1"/>
            </p:cNvCxnSpPr>
            <p:nvPr/>
          </p:nvCxnSpPr>
          <p:spPr>
            <a:xfrm flipV="1">
              <a:off x="4939429" y="5014217"/>
              <a:ext cx="2929844" cy="583595"/>
            </a:xfrm>
            <a:prstGeom prst="curvedConnector3">
              <a:avLst>
                <a:gd name="adj1" fmla="val 50000"/>
              </a:avLst>
            </a:prstGeom>
            <a:ln>
              <a:solidFill>
                <a:srgbClr val="FFC000"/>
              </a:solidFill>
              <a:headEnd type="triangle"/>
              <a:tailEnd type="triangle"/>
            </a:ln>
          </p:spPr>
          <p:style>
            <a:lnRef idx="3">
              <a:schemeClr val="accent6"/>
            </a:lnRef>
            <a:fillRef idx="0">
              <a:schemeClr val="accent6"/>
            </a:fillRef>
            <a:effectRef idx="2">
              <a:schemeClr val="accent6"/>
            </a:effectRef>
            <a:fontRef idx="minor">
              <a:schemeClr val="tx1"/>
            </a:fontRef>
          </p:style>
        </p:cxnSp>
        <p:cxnSp>
          <p:nvCxnSpPr>
            <p:cNvPr id="37" name="Curved Connector 36"/>
            <p:cNvCxnSpPr/>
            <p:nvPr/>
          </p:nvCxnSpPr>
          <p:spPr>
            <a:xfrm flipV="1">
              <a:off x="2544080" y="5660919"/>
              <a:ext cx="528411" cy="389704"/>
            </a:xfrm>
            <a:prstGeom prst="curvedConnector3">
              <a:avLst>
                <a:gd name="adj1" fmla="val 50000"/>
              </a:avLst>
            </a:prstGeom>
            <a:ln>
              <a:solidFill>
                <a:srgbClr val="FFC000"/>
              </a:solidFill>
              <a:headEnd type="triangle"/>
              <a:tailEnd type="triangle"/>
            </a:ln>
          </p:spPr>
          <p:style>
            <a:lnRef idx="3">
              <a:schemeClr val="accent6"/>
            </a:lnRef>
            <a:fillRef idx="0">
              <a:schemeClr val="accent6"/>
            </a:fillRef>
            <a:effectRef idx="2">
              <a:schemeClr val="accent6"/>
            </a:effectRef>
            <a:fontRef idx="minor">
              <a:schemeClr val="tx1"/>
            </a:fontRef>
          </p:style>
        </p:cxnSp>
        <p:cxnSp>
          <p:nvCxnSpPr>
            <p:cNvPr id="39" name="Curved Connector 38"/>
            <p:cNvCxnSpPr/>
            <p:nvPr/>
          </p:nvCxnSpPr>
          <p:spPr>
            <a:xfrm>
              <a:off x="1587234" y="4125475"/>
              <a:ext cx="1105059" cy="698144"/>
            </a:xfrm>
            <a:prstGeom prst="curvedConnector3">
              <a:avLst>
                <a:gd name="adj1" fmla="val 50000"/>
              </a:avLst>
            </a:prstGeom>
            <a:ln>
              <a:solidFill>
                <a:srgbClr val="FFC000"/>
              </a:solidFill>
              <a:headEnd type="triangle"/>
              <a:tailEnd type="triangle"/>
            </a:ln>
          </p:spPr>
          <p:style>
            <a:lnRef idx="3">
              <a:schemeClr val="accent6"/>
            </a:lnRef>
            <a:fillRef idx="0">
              <a:schemeClr val="accent6"/>
            </a:fillRef>
            <a:effectRef idx="2">
              <a:schemeClr val="accent6"/>
            </a:effectRef>
            <a:fontRef idx="minor">
              <a:schemeClr val="tx1"/>
            </a:fontRef>
          </p:style>
        </p:cxnSp>
      </p:grpSp>
      <p:sp>
        <p:nvSpPr>
          <p:cNvPr id="6" name="TextBox 5"/>
          <p:cNvSpPr txBox="1"/>
          <p:nvPr/>
        </p:nvSpPr>
        <p:spPr>
          <a:xfrm>
            <a:off x="2392915" y="3335440"/>
            <a:ext cx="3445174" cy="923330"/>
          </a:xfrm>
          <a:prstGeom prst="rect">
            <a:avLst/>
          </a:prstGeom>
          <a:noFill/>
        </p:spPr>
        <p:txBody>
          <a:bodyPr wrap="none" rtlCol="0">
            <a:spAutoFit/>
          </a:bodyPr>
          <a:lstStyle/>
          <a:p>
            <a:pPr algn="ctr"/>
            <a:r>
              <a:rPr lang="en-US" sz="1200" b="1" dirty="0">
                <a:solidFill>
                  <a:srgbClr val="800080"/>
                </a:solidFill>
              </a:rPr>
              <a:t>Presenters:</a:t>
            </a:r>
          </a:p>
          <a:p>
            <a:r>
              <a:rPr lang="en-US" sz="1200" b="1" dirty="0">
                <a:solidFill>
                  <a:srgbClr val="800080"/>
                </a:solidFill>
              </a:rPr>
              <a:t>Ingrid Bruce – GIS/ Special District Manager </a:t>
            </a:r>
          </a:p>
          <a:p>
            <a:r>
              <a:rPr lang="en-US" sz="1200" b="1" dirty="0">
                <a:solidFill>
                  <a:srgbClr val="800080"/>
                </a:solidFill>
              </a:rPr>
              <a:t>Solomon Nimako – Senior GIS Analyst</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81000" y="2362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defRPr/>
            </a:pPr>
            <a:r>
              <a:rPr lang="en-US" sz="2800" b="1" u="sng" kern="0" dirty="0" smtClean="0">
                <a:solidFill>
                  <a:srgbClr val="800080"/>
                </a:solidFill>
                <a:effectLst>
                  <a:outerShdw blurRad="38100" dist="38100" dir="2700000" algn="tl">
                    <a:srgbClr val="C0C0C0"/>
                  </a:outerShdw>
                </a:effectLst>
              </a:rPr>
              <a:t>Public Works GIS Deployment</a:t>
            </a:r>
            <a:endParaRPr lang="en-US" sz="2800" b="1" u="sng" kern="0" dirty="0" smtClean="0">
              <a:solidFill>
                <a:srgbClr val="800080"/>
              </a:solidFill>
              <a:effectLst>
                <a:outerShdw blurRad="38100" dist="38100" dir="2700000" algn="tl">
                  <a:srgbClr val="C0C0C0"/>
                </a:outerShdw>
              </a:effectLst>
            </a:endParaRPr>
          </a:p>
        </p:txBody>
      </p:sp>
    </p:spTree>
    <p:extLst>
      <p:ext uri="{BB962C8B-B14F-4D97-AF65-F5344CB8AC3E}">
        <p14:creationId xmlns:p14="http://schemas.microsoft.com/office/powerpoint/2010/main" val="746688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354013" y="2209800"/>
            <a:ext cx="7265987" cy="3962400"/>
          </a:xfrm>
        </p:spPr>
        <p:txBody>
          <a:bodyPr/>
          <a:lstStyle/>
          <a:p>
            <a:r>
              <a:rPr lang="en-US" altLang="en-US" sz="2100" dirty="0" smtClean="0"/>
              <a:t>Prior to GIS Mobile Application the process was:</a:t>
            </a:r>
          </a:p>
          <a:p>
            <a:endParaRPr lang="en-US" altLang="en-US" sz="1200" dirty="0" smtClean="0"/>
          </a:p>
          <a:p>
            <a:pPr lvl="1"/>
            <a:r>
              <a:rPr lang="en-US" altLang="en-US" sz="2100" dirty="0" smtClean="0"/>
              <a:t>Walk each neighborhood</a:t>
            </a:r>
          </a:p>
          <a:p>
            <a:pPr lvl="1"/>
            <a:r>
              <a:rPr lang="en-US" altLang="en-US" sz="2100" dirty="0" smtClean="0"/>
              <a:t>Collect data on handwritten form</a:t>
            </a:r>
          </a:p>
          <a:p>
            <a:pPr lvl="1" algn="just"/>
            <a:r>
              <a:rPr lang="en-US" altLang="en-US" sz="2100" dirty="0" smtClean="0"/>
              <a:t>Bring data back to office and input into system</a:t>
            </a:r>
          </a:p>
          <a:p>
            <a:pPr lvl="1"/>
            <a:r>
              <a:rPr lang="en-US" altLang="en-US" sz="2100" dirty="0" smtClean="0"/>
              <a:t>Exact locations often problematic; no pictures</a:t>
            </a:r>
          </a:p>
          <a:p>
            <a:pPr lvl="1"/>
            <a:r>
              <a:rPr lang="en-US" altLang="en-US" sz="2100" dirty="0" smtClean="0"/>
              <a:t>Long delay between recordation and correction</a:t>
            </a:r>
          </a:p>
          <a:p>
            <a:pPr lvl="1"/>
            <a:r>
              <a:rPr lang="en-US" altLang="en-US" sz="2100" dirty="0" smtClean="0"/>
              <a:t>Significant time required to complete entire city</a:t>
            </a:r>
          </a:p>
          <a:p>
            <a:pPr lvl="1">
              <a:buFontTx/>
              <a:buNone/>
            </a:pPr>
            <a:endParaRPr lang="en-US" altLang="en-US" sz="2100" dirty="0" smtClean="0"/>
          </a:p>
        </p:txBody>
      </p:sp>
      <p:pic>
        <p:nvPicPr>
          <p:cNvPr id="8195" name="Picture 5" descr="sidewal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3238" y="3352800"/>
            <a:ext cx="2101850" cy="3048000"/>
          </a:xfrm>
          <a:prstGeom prst="rect">
            <a:avLst/>
          </a:prstGeom>
          <a:noFill/>
          <a:ln w="12700">
            <a:solidFill>
              <a:srgbClr val="80008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2"/>
          <p:cNvSpPr>
            <a:spLocks noGrp="1" noChangeArrowheads="1"/>
          </p:cNvSpPr>
          <p:nvPr>
            <p:ph type="title"/>
          </p:nvPr>
        </p:nvSpPr>
        <p:spPr>
          <a:xfrm>
            <a:off x="762000" y="1066800"/>
            <a:ext cx="8229600" cy="1143000"/>
          </a:xfrm>
        </p:spPr>
        <p:txBody>
          <a:bodyPr/>
          <a:lstStyle/>
          <a:p>
            <a:pPr>
              <a:defRPr/>
            </a:pPr>
            <a:r>
              <a:rPr lang="en-US" sz="2800" b="1" u="sng" dirty="0" smtClean="0">
                <a:solidFill>
                  <a:srgbClr val="800080"/>
                </a:solidFill>
                <a:effectLst>
                  <a:outerShdw blurRad="38100" dist="38100" dir="2700000" algn="tl">
                    <a:srgbClr val="C0C0C0"/>
                  </a:outerShdw>
                </a:effectLst>
              </a:rPr>
              <a:t>Sidewalk Inspection Program</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txBox="1">
            <a:spLocks noChangeArrowheads="1"/>
          </p:cNvSpPr>
          <p:nvPr/>
        </p:nvSpPr>
        <p:spPr bwMode="auto">
          <a:xfrm>
            <a:off x="812800" y="1219200"/>
            <a:ext cx="82296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defTabSz="914400" eaLnBrk="1" hangingPunct="1">
              <a:defRPr/>
            </a:pPr>
            <a:r>
              <a:rPr lang="en-US" sz="2800" b="1" u="sng" smtClean="0">
                <a:solidFill>
                  <a:srgbClr val="800080"/>
                </a:solidFill>
                <a:effectLst>
                  <a:outerShdw blurRad="38100" dist="38100" dir="2700000" algn="tl">
                    <a:srgbClr val="C0C0C0"/>
                  </a:outerShdw>
                </a:effectLst>
              </a:rPr>
              <a:t>Sidewalk Inspection Program – </a:t>
            </a:r>
          </a:p>
          <a:p>
            <a:pPr algn="ctr" defTabSz="914400" eaLnBrk="1" hangingPunct="1">
              <a:defRPr/>
            </a:pPr>
            <a:r>
              <a:rPr lang="en-US" sz="2800" b="1" u="sng" smtClean="0">
                <a:solidFill>
                  <a:srgbClr val="800080"/>
                </a:solidFill>
                <a:effectLst>
                  <a:outerShdw blurRad="38100" dist="38100" dir="2700000" algn="tl">
                    <a:srgbClr val="C0C0C0"/>
                  </a:outerShdw>
                </a:effectLst>
              </a:rPr>
              <a:t>Post App Development</a:t>
            </a:r>
          </a:p>
        </p:txBody>
      </p:sp>
      <p:sp>
        <p:nvSpPr>
          <p:cNvPr id="5" name="Rectangle 8"/>
          <p:cNvSpPr>
            <a:spLocks noChangeArrowheads="1"/>
          </p:cNvSpPr>
          <p:nvPr/>
        </p:nvSpPr>
        <p:spPr bwMode="auto">
          <a:xfrm>
            <a:off x="-238125" y="2333625"/>
            <a:ext cx="4581525" cy="4140200"/>
          </a:xfrm>
          <a:prstGeom prst="rect">
            <a:avLst/>
          </a:prstGeom>
          <a:noFill/>
          <a:ln w="9525">
            <a:noFill/>
            <a:miter lim="800000"/>
            <a:headEnd/>
            <a:tailEnd/>
          </a:ln>
        </p:spPr>
        <p:txBody>
          <a:bodyPr>
            <a:spAutoFit/>
          </a:bodyPr>
          <a:lstStyle/>
          <a:p>
            <a:pPr marL="800100" lvl="1" indent="-342900">
              <a:lnSpc>
                <a:spcPct val="75000"/>
              </a:lnSpc>
              <a:buFont typeface="Arial" pitchFamily="34" charset="0"/>
              <a:buChar char="•"/>
              <a:defRPr/>
            </a:pPr>
            <a:r>
              <a:rPr lang="en-US" sz="2100"/>
              <a:t>Two year program</a:t>
            </a:r>
          </a:p>
          <a:p>
            <a:pPr marL="342900" indent="-342900">
              <a:lnSpc>
                <a:spcPct val="75000"/>
              </a:lnSpc>
              <a:buFont typeface="Arial" pitchFamily="34" charset="0"/>
              <a:buChar char="•"/>
              <a:defRPr/>
            </a:pPr>
            <a:endParaRPr lang="en-US" sz="2100"/>
          </a:p>
          <a:p>
            <a:pPr marL="800100" lvl="1" indent="-342900">
              <a:lnSpc>
                <a:spcPct val="75000"/>
              </a:lnSpc>
              <a:buFont typeface="Arial" pitchFamily="34" charset="0"/>
              <a:buChar char="•"/>
              <a:defRPr/>
            </a:pPr>
            <a:r>
              <a:rPr lang="en-US" sz="2100"/>
              <a:t>Grid city into 24 zones</a:t>
            </a:r>
          </a:p>
          <a:p>
            <a:pPr marL="800100" lvl="1" indent="-342900">
              <a:lnSpc>
                <a:spcPct val="75000"/>
              </a:lnSpc>
              <a:buFont typeface="Arial" pitchFamily="34" charset="0"/>
              <a:buChar char="•"/>
              <a:defRPr/>
            </a:pPr>
            <a:endParaRPr lang="en-US" sz="2100"/>
          </a:p>
          <a:p>
            <a:pPr marL="800100" lvl="1" indent="-342900">
              <a:lnSpc>
                <a:spcPct val="75000"/>
              </a:lnSpc>
              <a:buFont typeface="Arial" pitchFamily="34" charset="0"/>
              <a:buChar char="•"/>
              <a:defRPr/>
            </a:pPr>
            <a:r>
              <a:rPr lang="en-US" sz="2100"/>
              <a:t>Inspect/remedy 1 zone per month</a:t>
            </a:r>
          </a:p>
          <a:p>
            <a:pPr marL="800100" lvl="1" indent="-342900">
              <a:lnSpc>
                <a:spcPct val="75000"/>
              </a:lnSpc>
              <a:buFont typeface="Arial" pitchFamily="34" charset="0"/>
              <a:buChar char="•"/>
              <a:defRPr/>
            </a:pPr>
            <a:endParaRPr lang="en-US" sz="2100"/>
          </a:p>
          <a:p>
            <a:pPr marL="800100" lvl="1" indent="-342900">
              <a:lnSpc>
                <a:spcPct val="75000"/>
              </a:lnSpc>
              <a:buFont typeface="Arial" pitchFamily="34" charset="0"/>
              <a:buChar char="•"/>
              <a:defRPr/>
            </a:pPr>
            <a:r>
              <a:rPr lang="en-US" sz="2100"/>
              <a:t>Complete entire city in 24 mos</a:t>
            </a:r>
          </a:p>
          <a:p>
            <a:pPr marL="800100" lvl="1" indent="-342900">
              <a:lnSpc>
                <a:spcPct val="75000"/>
              </a:lnSpc>
              <a:buFont typeface="Arial" pitchFamily="34" charset="0"/>
              <a:buChar char="•"/>
              <a:defRPr/>
            </a:pPr>
            <a:endParaRPr lang="en-US" sz="2100"/>
          </a:p>
          <a:p>
            <a:pPr marL="800100" lvl="1" indent="-342900">
              <a:lnSpc>
                <a:spcPct val="75000"/>
              </a:lnSpc>
              <a:buFont typeface="Arial" pitchFamily="34" charset="0"/>
              <a:buChar char="•"/>
              <a:defRPr/>
            </a:pPr>
            <a:r>
              <a:rPr lang="en-US" sz="2100"/>
              <a:t>Document inspection / Document remedy information</a:t>
            </a:r>
          </a:p>
          <a:p>
            <a:pPr marL="800100" lvl="1" indent="-342900">
              <a:lnSpc>
                <a:spcPct val="75000"/>
              </a:lnSpc>
              <a:buFont typeface="Arial" pitchFamily="34" charset="0"/>
              <a:buChar char="•"/>
              <a:defRPr/>
            </a:pPr>
            <a:endParaRPr lang="en-US" sz="2100"/>
          </a:p>
          <a:p>
            <a:pPr marL="800100" lvl="1" indent="-342900">
              <a:lnSpc>
                <a:spcPct val="75000"/>
              </a:lnSpc>
              <a:buFont typeface="Arial" pitchFamily="34" charset="0"/>
              <a:buChar char="•"/>
              <a:defRPr/>
            </a:pPr>
            <a:r>
              <a:rPr lang="en-US" sz="2100"/>
              <a:t>Sidewalk ramp or grind each trip hazard location</a:t>
            </a:r>
            <a:endParaRPr lang="en-US" sz="2100" b="1">
              <a:solidFill>
                <a:srgbClr val="660066"/>
              </a:solidFill>
              <a:effectLst>
                <a:outerShdw blurRad="38100" dist="38100" dir="2700000" algn="tl">
                  <a:srgbClr val="C0C0C0"/>
                </a:outerShdw>
              </a:effectLst>
            </a:endParaRPr>
          </a:p>
          <a:p>
            <a:pPr marL="342900" indent="-342900">
              <a:defRPr/>
            </a:pPr>
            <a:r>
              <a:rPr lang="en-US" sz="2200">
                <a:solidFill>
                  <a:srgbClr val="660066"/>
                </a:solidFill>
                <a:latin typeface="Calibri" pitchFamily="34" charset="0"/>
              </a:rPr>
              <a:t> </a:t>
            </a:r>
          </a:p>
          <a:p>
            <a:pPr marL="800100" lvl="1" indent="-342900">
              <a:defRPr/>
            </a:pPr>
            <a:r>
              <a:rPr lang="en-US" sz="2200">
                <a:solidFill>
                  <a:srgbClr val="660066"/>
                </a:solidFill>
                <a:latin typeface="Calibri" pitchFamily="34" charset="0"/>
              </a:rPr>
              <a:t>    </a:t>
            </a:r>
            <a:endParaRPr lang="en-US" sz="2200">
              <a:latin typeface="Calibri" pitchFamily="34" charset="0"/>
            </a:endParaRPr>
          </a:p>
        </p:txBody>
      </p:sp>
      <p:pic>
        <p:nvPicPr>
          <p:cNvPr id="11268" name="Picture 1"/>
          <p:cNvPicPr>
            <a:picLocks noChangeAspect="1"/>
          </p:cNvPicPr>
          <p:nvPr/>
        </p:nvPicPr>
        <p:blipFill>
          <a:blip r:embed="rId3">
            <a:extLst>
              <a:ext uri="{28A0092B-C50C-407E-A947-70E740481C1C}">
                <a14:useLocalDpi xmlns:a14="http://schemas.microsoft.com/office/drawing/2010/main" val="0"/>
              </a:ext>
            </a:extLst>
          </a:blip>
          <a:srcRect l="7500"/>
          <a:stretch>
            <a:fillRect/>
          </a:stretch>
        </p:blipFill>
        <p:spPr bwMode="auto">
          <a:xfrm>
            <a:off x="4343400" y="2438400"/>
            <a:ext cx="4699000" cy="317500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1189038"/>
            <a:ext cx="8229600" cy="1143000"/>
          </a:xfrm>
        </p:spPr>
        <p:txBody>
          <a:bodyPr/>
          <a:lstStyle/>
          <a:p>
            <a:pPr>
              <a:defRPr/>
            </a:pPr>
            <a:r>
              <a:rPr lang="en-US" sz="2800" b="1" u="sng" smtClean="0">
                <a:solidFill>
                  <a:srgbClr val="800080"/>
                </a:solidFill>
                <a:effectLst>
                  <a:outerShdw blurRad="38100" dist="38100" dir="2700000" algn="tl">
                    <a:srgbClr val="C0C0C0"/>
                  </a:outerShdw>
                </a:effectLst>
              </a:rPr>
              <a:t>Sidewalk Inspection Program – </a:t>
            </a:r>
            <a:br>
              <a:rPr lang="en-US" sz="2800" b="1" u="sng" smtClean="0">
                <a:solidFill>
                  <a:srgbClr val="800080"/>
                </a:solidFill>
                <a:effectLst>
                  <a:outerShdw blurRad="38100" dist="38100" dir="2700000" algn="tl">
                    <a:srgbClr val="C0C0C0"/>
                  </a:outerShdw>
                </a:effectLst>
              </a:rPr>
            </a:br>
            <a:r>
              <a:rPr lang="en-US" sz="2800" b="1" u="sng" smtClean="0">
                <a:solidFill>
                  <a:srgbClr val="800080"/>
                </a:solidFill>
                <a:effectLst>
                  <a:outerShdw blurRad="38100" dist="38100" dir="2700000" algn="tl">
                    <a:srgbClr val="C0C0C0"/>
                  </a:outerShdw>
                </a:effectLst>
              </a:rPr>
              <a:t>Post Mobile App Development</a:t>
            </a:r>
          </a:p>
        </p:txBody>
      </p:sp>
      <p:sp>
        <p:nvSpPr>
          <p:cNvPr id="12291" name="Rectangle 3"/>
          <p:cNvSpPr>
            <a:spLocks noGrp="1" noChangeArrowheads="1"/>
          </p:cNvSpPr>
          <p:nvPr>
            <p:ph type="body" idx="1"/>
          </p:nvPr>
        </p:nvSpPr>
        <p:spPr>
          <a:xfrm>
            <a:off x="457200" y="2743200"/>
            <a:ext cx="4800600" cy="4525963"/>
          </a:xfrm>
        </p:spPr>
        <p:txBody>
          <a:bodyPr/>
          <a:lstStyle/>
          <a:p>
            <a:pPr>
              <a:lnSpc>
                <a:spcPct val="75000"/>
              </a:lnSpc>
            </a:pPr>
            <a:r>
              <a:rPr lang="en-US" altLang="en-US" sz="2200" smtClean="0"/>
              <a:t>Using a City golf cart</a:t>
            </a:r>
          </a:p>
          <a:p>
            <a:pPr>
              <a:lnSpc>
                <a:spcPct val="75000"/>
              </a:lnSpc>
            </a:pPr>
            <a:endParaRPr lang="en-US" altLang="en-US" sz="2200" smtClean="0"/>
          </a:p>
          <a:p>
            <a:pPr>
              <a:lnSpc>
                <a:spcPct val="75000"/>
              </a:lnSpc>
            </a:pPr>
            <a:r>
              <a:rPr lang="en-US" altLang="en-US" sz="2200" smtClean="0"/>
              <a:t>Documenting using GIS App / Smart phone</a:t>
            </a:r>
          </a:p>
          <a:p>
            <a:pPr>
              <a:lnSpc>
                <a:spcPct val="75000"/>
              </a:lnSpc>
            </a:pPr>
            <a:endParaRPr lang="en-US" altLang="en-US" sz="2200" smtClean="0"/>
          </a:p>
          <a:p>
            <a:pPr>
              <a:lnSpc>
                <a:spcPct val="75000"/>
              </a:lnSpc>
            </a:pPr>
            <a:r>
              <a:rPr lang="en-US" altLang="en-US" sz="2200" b="1" smtClean="0"/>
              <a:t>No more manual inputting </a:t>
            </a:r>
          </a:p>
          <a:p>
            <a:pPr lvl="1">
              <a:lnSpc>
                <a:spcPct val="75000"/>
              </a:lnSpc>
            </a:pPr>
            <a:r>
              <a:rPr lang="en-US" altLang="en-US" sz="2000" b="1" smtClean="0"/>
              <a:t>No paper required </a:t>
            </a:r>
          </a:p>
          <a:p>
            <a:pPr lvl="1">
              <a:lnSpc>
                <a:spcPct val="75000"/>
              </a:lnSpc>
            </a:pPr>
            <a:r>
              <a:rPr lang="en-US" altLang="en-US" sz="2000" b="1" smtClean="0"/>
              <a:t>Real time information</a:t>
            </a:r>
          </a:p>
          <a:p>
            <a:endParaRPr lang="en-US" altLang="en-US" sz="2200" smtClean="0"/>
          </a:p>
        </p:txBody>
      </p:sp>
      <p:pic>
        <p:nvPicPr>
          <p:cNvPr id="12292" name="Picture 4" descr="DSCN0919"/>
          <p:cNvPicPr>
            <a:picLocks noChangeAspect="1" noChangeArrowheads="1"/>
          </p:cNvPicPr>
          <p:nvPr/>
        </p:nvPicPr>
        <p:blipFill>
          <a:blip r:embed="rId3">
            <a:extLst>
              <a:ext uri="{28A0092B-C50C-407E-A947-70E740481C1C}">
                <a14:useLocalDpi xmlns:a14="http://schemas.microsoft.com/office/drawing/2010/main" val="0"/>
              </a:ext>
            </a:extLst>
          </a:blip>
          <a:srcRect t="4834" b="13330"/>
          <a:stretch>
            <a:fillRect/>
          </a:stretch>
        </p:blipFill>
        <p:spPr bwMode="auto">
          <a:xfrm>
            <a:off x="4800600" y="2332038"/>
            <a:ext cx="3886200" cy="3376612"/>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2293" name="Text Box 6"/>
          <p:cNvSpPr txBox="1">
            <a:spLocks noChangeArrowheads="1"/>
          </p:cNvSpPr>
          <p:nvPr/>
        </p:nvSpPr>
        <p:spPr bwMode="auto">
          <a:xfrm>
            <a:off x="5257800" y="5745163"/>
            <a:ext cx="3657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ヒラギノ角ゴ Pro W3"/>
                <a:cs typeface="ヒラギノ角ゴ Pro W3"/>
              </a:defRPr>
            </a:lvl1pPr>
            <a:lvl2pPr marL="742950" indent="-285750" eaLnBrk="0" hangingPunct="0">
              <a:defRPr>
                <a:solidFill>
                  <a:schemeClr val="tx1"/>
                </a:solidFill>
                <a:latin typeface="Arial" panose="020B0604020202020204" pitchFamily="34" charset="0"/>
                <a:ea typeface="ヒラギノ角ゴ Pro W3"/>
                <a:cs typeface="ヒラギノ角ゴ Pro W3"/>
              </a:defRPr>
            </a:lvl2pPr>
            <a:lvl3pPr marL="1143000" indent="-228600" eaLnBrk="0" hangingPunct="0">
              <a:defRPr>
                <a:solidFill>
                  <a:schemeClr val="tx1"/>
                </a:solidFill>
                <a:latin typeface="Arial" panose="020B0604020202020204" pitchFamily="34" charset="0"/>
                <a:ea typeface="ヒラギノ角ゴ Pro W3"/>
                <a:cs typeface="ヒラギノ角ゴ Pro W3"/>
              </a:defRPr>
            </a:lvl3pPr>
            <a:lvl4pPr marL="1600200" indent="-228600" eaLnBrk="0" hangingPunct="0">
              <a:defRPr>
                <a:solidFill>
                  <a:schemeClr val="tx1"/>
                </a:solidFill>
                <a:latin typeface="Arial" panose="020B0604020202020204" pitchFamily="34" charset="0"/>
                <a:ea typeface="ヒラギノ角ゴ Pro W3"/>
                <a:cs typeface="ヒラギノ角ゴ Pro W3"/>
              </a:defRPr>
            </a:lvl4pPr>
            <a:lvl5pPr marL="2057400" indent="-228600" eaLnBrk="0" hangingPunct="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spcBef>
                <a:spcPct val="50000"/>
              </a:spcBef>
            </a:pPr>
            <a:r>
              <a:rPr lang="en-US" altLang="en-US" sz="1000" b="1"/>
              <a:t>Mobile App and golf cart provide for efficient inspections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508000" y="2286000"/>
            <a:ext cx="4368800" cy="3886200"/>
          </a:xfrm>
        </p:spPr>
        <p:txBody>
          <a:bodyPr/>
          <a:lstStyle/>
          <a:p>
            <a:pPr>
              <a:lnSpc>
                <a:spcPct val="75000"/>
              </a:lnSpc>
            </a:pPr>
            <a:r>
              <a:rPr lang="en-US" altLang="en-US" sz="2200" smtClean="0"/>
              <a:t>School zones</a:t>
            </a:r>
          </a:p>
          <a:p>
            <a:pPr>
              <a:lnSpc>
                <a:spcPct val="75000"/>
              </a:lnSpc>
            </a:pPr>
            <a:endParaRPr lang="en-US" altLang="en-US" sz="2200" smtClean="0"/>
          </a:p>
          <a:p>
            <a:pPr>
              <a:lnSpc>
                <a:spcPct val="75000"/>
              </a:lnSpc>
            </a:pPr>
            <a:r>
              <a:rPr lang="en-US" altLang="en-US" sz="2200" smtClean="0"/>
              <a:t>High pedestrian traffic areas</a:t>
            </a:r>
          </a:p>
          <a:p>
            <a:pPr>
              <a:lnSpc>
                <a:spcPct val="75000"/>
              </a:lnSpc>
            </a:pPr>
            <a:endParaRPr lang="en-US" altLang="en-US" sz="2200" smtClean="0"/>
          </a:p>
          <a:p>
            <a:pPr>
              <a:lnSpc>
                <a:spcPct val="75000"/>
              </a:lnSpc>
            </a:pPr>
            <a:r>
              <a:rPr lang="en-US" altLang="en-US" sz="2200" smtClean="0"/>
              <a:t>Senior centers</a:t>
            </a:r>
          </a:p>
          <a:p>
            <a:pPr>
              <a:lnSpc>
                <a:spcPct val="75000"/>
              </a:lnSpc>
            </a:pPr>
            <a:endParaRPr lang="en-US" altLang="en-US" sz="2200" smtClean="0"/>
          </a:p>
          <a:p>
            <a:pPr>
              <a:lnSpc>
                <a:spcPct val="75000"/>
              </a:lnSpc>
            </a:pPr>
            <a:r>
              <a:rPr lang="en-US" altLang="en-US" sz="2200" smtClean="0"/>
              <a:t>Interface with customer complaints</a:t>
            </a:r>
          </a:p>
          <a:p>
            <a:pPr>
              <a:lnSpc>
                <a:spcPct val="75000"/>
              </a:lnSpc>
            </a:pPr>
            <a:endParaRPr lang="en-US" altLang="en-US" sz="2200" smtClean="0"/>
          </a:p>
          <a:p>
            <a:pPr>
              <a:lnSpc>
                <a:spcPct val="75000"/>
              </a:lnSpc>
            </a:pPr>
            <a:r>
              <a:rPr lang="en-US" altLang="en-US" sz="2200" smtClean="0"/>
              <a:t>Share information with Engineering Department</a:t>
            </a:r>
          </a:p>
          <a:p>
            <a:pPr>
              <a:lnSpc>
                <a:spcPct val="75000"/>
              </a:lnSpc>
            </a:pPr>
            <a:endParaRPr lang="en-US" altLang="en-US" sz="2200" smtClean="0">
              <a:latin typeface="Times New Roman" panose="02020603050405020304" pitchFamily="18" charset="0"/>
            </a:endParaRPr>
          </a:p>
        </p:txBody>
      </p:sp>
      <p:sp>
        <p:nvSpPr>
          <p:cNvPr id="4" name="Rectangle 2"/>
          <p:cNvSpPr txBox="1">
            <a:spLocks noChangeArrowheads="1"/>
          </p:cNvSpPr>
          <p:nvPr/>
        </p:nvSpPr>
        <p:spPr>
          <a:xfrm>
            <a:off x="381000" y="1295400"/>
            <a:ext cx="8229600" cy="808038"/>
          </a:xfrm>
          <a:prstGeom prst="rect">
            <a:avLst/>
          </a:prstGeom>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defTabSz="914400" eaLnBrk="1" hangingPunct="1">
              <a:defRPr/>
            </a:pPr>
            <a:r>
              <a:rPr lang="en-US" sz="2800" b="1" u="sng" smtClean="0">
                <a:solidFill>
                  <a:srgbClr val="800080"/>
                </a:solidFill>
                <a:effectLst>
                  <a:outerShdw blurRad="38100" dist="38100" dir="2700000" algn="tl">
                    <a:srgbClr val="C0C0C0"/>
                  </a:outerShdw>
                </a:effectLst>
              </a:rPr>
              <a:t>Areas of Importance</a:t>
            </a:r>
          </a:p>
        </p:txBody>
      </p:sp>
      <p:pic>
        <p:nvPicPr>
          <p:cNvPr id="15364" name="Picture 4" descr="DSCN0931"/>
          <p:cNvPicPr>
            <a:picLocks noChangeAspect="1" noChangeArrowheads="1"/>
          </p:cNvPicPr>
          <p:nvPr/>
        </p:nvPicPr>
        <p:blipFill>
          <a:blip r:embed="rId3">
            <a:extLst>
              <a:ext uri="{28A0092B-C50C-407E-A947-70E740481C1C}">
                <a14:useLocalDpi xmlns:a14="http://schemas.microsoft.com/office/drawing/2010/main" val="0"/>
              </a:ext>
            </a:extLst>
          </a:blip>
          <a:srcRect t="27148" r="16113" b="7617"/>
          <a:stretch>
            <a:fillRect/>
          </a:stretch>
        </p:blipFill>
        <p:spPr bwMode="auto">
          <a:xfrm>
            <a:off x="4648200" y="2133600"/>
            <a:ext cx="4343400" cy="3125788"/>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365" name="Rectangle 6"/>
          <p:cNvSpPr>
            <a:spLocks noChangeArrowheads="1"/>
          </p:cNvSpPr>
          <p:nvPr/>
        </p:nvSpPr>
        <p:spPr bwMode="auto">
          <a:xfrm>
            <a:off x="4648200" y="5203825"/>
            <a:ext cx="41163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ヒラギノ角ゴ Pro W3"/>
                <a:cs typeface="ヒラギノ角ゴ Pro W3"/>
              </a:defRPr>
            </a:lvl1pPr>
            <a:lvl2pPr marL="742950" indent="-285750" eaLnBrk="0" hangingPunct="0">
              <a:defRPr>
                <a:solidFill>
                  <a:schemeClr val="tx1"/>
                </a:solidFill>
                <a:latin typeface="Arial" panose="020B0604020202020204" pitchFamily="34" charset="0"/>
                <a:ea typeface="ヒラギノ角ゴ Pro W3"/>
                <a:cs typeface="ヒラギノ角ゴ Pro W3"/>
              </a:defRPr>
            </a:lvl2pPr>
            <a:lvl3pPr marL="1143000" indent="-228600" eaLnBrk="0" hangingPunct="0">
              <a:defRPr>
                <a:solidFill>
                  <a:schemeClr val="tx1"/>
                </a:solidFill>
                <a:latin typeface="Arial" panose="020B0604020202020204" pitchFamily="34" charset="0"/>
                <a:ea typeface="ヒラギノ角ゴ Pro W3"/>
                <a:cs typeface="ヒラギノ角ゴ Pro W3"/>
              </a:defRPr>
            </a:lvl3pPr>
            <a:lvl4pPr marL="1600200" indent="-228600" eaLnBrk="0" hangingPunct="0">
              <a:defRPr>
                <a:solidFill>
                  <a:schemeClr val="tx1"/>
                </a:solidFill>
                <a:latin typeface="Arial" panose="020B0604020202020204" pitchFamily="34" charset="0"/>
                <a:ea typeface="ヒラギノ角ゴ Pro W3"/>
                <a:cs typeface="ヒラギノ角ゴ Pro W3"/>
              </a:defRPr>
            </a:lvl4pPr>
            <a:lvl5pPr marL="2057400" indent="-228600" eaLnBrk="0" hangingPunct="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r>
              <a:rPr lang="en-US" altLang="en-US" sz="1200" b="1" i="1"/>
              <a:t>Marking severe hazards with orange highlighted paint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5"/>
          <p:cNvSpPr txBox="1">
            <a:spLocks/>
          </p:cNvSpPr>
          <p:nvPr/>
        </p:nvSpPr>
        <p:spPr bwMode="auto">
          <a:xfrm>
            <a:off x="1154113" y="1219200"/>
            <a:ext cx="697706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eaLnBrk="1" hangingPunct="1">
              <a:defRPr/>
            </a:pPr>
            <a:r>
              <a:rPr lang="en-US" sz="2800" b="1" u="sng" smtClean="0">
                <a:solidFill>
                  <a:srgbClr val="800080"/>
                </a:solidFill>
                <a:effectLst>
                  <a:outerShdw blurRad="38100" dist="38100" dir="2700000" algn="tl">
                    <a:srgbClr val="C0C0C0"/>
                  </a:outerShdw>
                </a:effectLst>
                <a:cs typeface="Arial" pitchFamily="34" charset="0"/>
              </a:rPr>
              <a:t>System Design</a:t>
            </a:r>
          </a:p>
        </p:txBody>
      </p:sp>
      <p:sp>
        <p:nvSpPr>
          <p:cNvPr id="10243" name="TextBox 4"/>
          <p:cNvSpPr txBox="1">
            <a:spLocks noChangeArrowheads="1"/>
          </p:cNvSpPr>
          <p:nvPr/>
        </p:nvSpPr>
        <p:spPr bwMode="auto">
          <a:xfrm>
            <a:off x="838200" y="5761038"/>
            <a:ext cx="1582738"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ヒラギノ角ゴ Pro W3"/>
                <a:cs typeface="ヒラギノ角ゴ Pro W3"/>
              </a:defRPr>
            </a:lvl1pPr>
            <a:lvl2pPr marL="742950" indent="-285750" eaLnBrk="0" hangingPunct="0">
              <a:defRPr>
                <a:solidFill>
                  <a:schemeClr val="tx1"/>
                </a:solidFill>
                <a:latin typeface="Arial" panose="020B0604020202020204" pitchFamily="34" charset="0"/>
                <a:ea typeface="ヒラギノ角ゴ Pro W3"/>
                <a:cs typeface="ヒラギノ角ゴ Pro W3"/>
              </a:defRPr>
            </a:lvl2pPr>
            <a:lvl3pPr marL="1143000" indent="-228600" eaLnBrk="0" hangingPunct="0">
              <a:defRPr>
                <a:solidFill>
                  <a:schemeClr val="tx1"/>
                </a:solidFill>
                <a:latin typeface="Arial" panose="020B0604020202020204" pitchFamily="34" charset="0"/>
                <a:ea typeface="ヒラギノ角ゴ Pro W3"/>
                <a:cs typeface="ヒラギノ角ゴ Pro W3"/>
              </a:defRPr>
            </a:lvl3pPr>
            <a:lvl4pPr marL="1600200" indent="-228600" eaLnBrk="0" hangingPunct="0">
              <a:defRPr>
                <a:solidFill>
                  <a:schemeClr val="tx1"/>
                </a:solidFill>
                <a:latin typeface="Arial" panose="020B0604020202020204" pitchFamily="34" charset="0"/>
                <a:ea typeface="ヒラギノ角ゴ Pro W3"/>
                <a:cs typeface="ヒラギノ角ゴ Pro W3"/>
              </a:defRPr>
            </a:lvl4pPr>
            <a:lvl5pPr marL="2057400" indent="-228600" eaLnBrk="0" hangingPunct="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algn="ctr"/>
            <a:r>
              <a:rPr lang="en-US" altLang="en-US" sz="1100" b="1"/>
              <a:t>GIS Staff</a:t>
            </a:r>
          </a:p>
          <a:p>
            <a:pPr algn="ctr">
              <a:buFont typeface="Arial" panose="020B0604020202020204" pitchFamily="34" charset="0"/>
              <a:buChar char="•"/>
            </a:pPr>
            <a:r>
              <a:rPr lang="en-US" altLang="en-US" sz="1100" b="1"/>
              <a:t>Produce Content and share on the web</a:t>
            </a:r>
          </a:p>
        </p:txBody>
      </p:sp>
      <p:sp>
        <p:nvSpPr>
          <p:cNvPr id="10244" name="TextBox 5"/>
          <p:cNvSpPr txBox="1">
            <a:spLocks noChangeArrowheads="1"/>
          </p:cNvSpPr>
          <p:nvPr/>
        </p:nvSpPr>
        <p:spPr bwMode="auto">
          <a:xfrm>
            <a:off x="7307263" y="2722563"/>
            <a:ext cx="8239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ヒラギノ角ゴ Pro W3"/>
                <a:cs typeface="ヒラギノ角ゴ Pro W3"/>
              </a:defRPr>
            </a:lvl1pPr>
            <a:lvl2pPr marL="742950" indent="-285750" eaLnBrk="0" hangingPunct="0">
              <a:defRPr>
                <a:solidFill>
                  <a:schemeClr val="tx1"/>
                </a:solidFill>
                <a:latin typeface="Arial" panose="020B0604020202020204" pitchFamily="34" charset="0"/>
                <a:ea typeface="ヒラギノ角ゴ Pro W3"/>
                <a:cs typeface="ヒラギノ角ゴ Pro W3"/>
              </a:defRPr>
            </a:lvl2pPr>
            <a:lvl3pPr marL="1143000" indent="-228600" eaLnBrk="0" hangingPunct="0">
              <a:defRPr>
                <a:solidFill>
                  <a:schemeClr val="tx1"/>
                </a:solidFill>
                <a:latin typeface="Arial" panose="020B0604020202020204" pitchFamily="34" charset="0"/>
                <a:ea typeface="ヒラギノ角ゴ Pro W3"/>
                <a:cs typeface="ヒラギノ角ゴ Pro W3"/>
              </a:defRPr>
            </a:lvl3pPr>
            <a:lvl4pPr marL="1600200" indent="-228600" eaLnBrk="0" hangingPunct="0">
              <a:defRPr>
                <a:solidFill>
                  <a:schemeClr val="tx1"/>
                </a:solidFill>
                <a:latin typeface="Arial" panose="020B0604020202020204" pitchFamily="34" charset="0"/>
                <a:ea typeface="ヒラギノ角ゴ Pro W3"/>
                <a:cs typeface="ヒラギノ角ゴ Pro W3"/>
              </a:defRPr>
            </a:lvl4pPr>
            <a:lvl5pPr marL="2057400" indent="-228600" eaLnBrk="0" hangingPunct="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algn="ctr"/>
            <a:r>
              <a:rPr lang="en-US" altLang="en-US" sz="1100" b="1"/>
              <a:t>Field</a:t>
            </a:r>
          </a:p>
          <a:p>
            <a:pPr algn="ctr"/>
            <a:r>
              <a:rPr lang="en-US" altLang="en-US" sz="1100" b="1"/>
              <a:t>Workers</a:t>
            </a:r>
          </a:p>
          <a:p>
            <a:pPr algn="ctr"/>
            <a:endParaRPr lang="en-US" altLang="en-US" sz="1100" b="1"/>
          </a:p>
        </p:txBody>
      </p:sp>
      <p:cxnSp>
        <p:nvCxnSpPr>
          <p:cNvPr id="10245" name="Straight Connector 6"/>
          <p:cNvCxnSpPr>
            <a:cxnSpLocks noChangeShapeType="1"/>
          </p:cNvCxnSpPr>
          <p:nvPr/>
        </p:nvCxnSpPr>
        <p:spPr bwMode="auto">
          <a:xfrm>
            <a:off x="2813050" y="2720975"/>
            <a:ext cx="1536700" cy="615950"/>
          </a:xfrm>
          <a:prstGeom prst="line">
            <a:avLst/>
          </a:prstGeom>
          <a:noFill/>
          <a:ln w="19050" algn="ctr">
            <a:solidFill>
              <a:schemeClr val="tx2"/>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0246" name="Straight Connector 8"/>
          <p:cNvCxnSpPr>
            <a:cxnSpLocks noChangeShapeType="1"/>
          </p:cNvCxnSpPr>
          <p:nvPr/>
        </p:nvCxnSpPr>
        <p:spPr bwMode="auto">
          <a:xfrm flipH="1">
            <a:off x="6259513" y="2838450"/>
            <a:ext cx="2054225" cy="841375"/>
          </a:xfrm>
          <a:prstGeom prst="line">
            <a:avLst/>
          </a:prstGeom>
          <a:noFill/>
          <a:ln w="19050" algn="ctr">
            <a:solidFill>
              <a:schemeClr val="tx2"/>
            </a:solidFill>
            <a:round/>
            <a:headEnd type="triangle" w="med" len="med"/>
            <a:tailEnd type="triangle" w="med" len="med"/>
          </a:ln>
          <a:extLst>
            <a:ext uri="{909E8E84-426E-40DD-AFC4-6F175D3DCCD1}">
              <a14:hiddenFill xmlns:a14="http://schemas.microsoft.com/office/drawing/2010/main">
                <a:noFill/>
              </a14:hiddenFill>
            </a:ext>
          </a:extLst>
        </p:spPr>
      </p:cxnSp>
      <p:sp>
        <p:nvSpPr>
          <p:cNvPr id="10247" name="Rectangle 9"/>
          <p:cNvSpPr>
            <a:spLocks noChangeArrowheads="1"/>
          </p:cNvSpPr>
          <p:nvPr/>
        </p:nvSpPr>
        <p:spPr bwMode="auto">
          <a:xfrm>
            <a:off x="8089900" y="1554163"/>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ヒラギノ角ゴ Pro W3"/>
                <a:cs typeface="ヒラギノ角ゴ Pro W3"/>
              </a:defRPr>
            </a:lvl1pPr>
            <a:lvl2pPr marL="742950" indent="-285750" eaLnBrk="0" hangingPunct="0">
              <a:defRPr>
                <a:solidFill>
                  <a:schemeClr val="tx1"/>
                </a:solidFill>
                <a:latin typeface="Arial" panose="020B0604020202020204" pitchFamily="34" charset="0"/>
                <a:ea typeface="ヒラギノ角ゴ Pro W3"/>
                <a:cs typeface="ヒラギノ角ゴ Pro W3"/>
              </a:defRPr>
            </a:lvl2pPr>
            <a:lvl3pPr marL="1143000" indent="-228600" eaLnBrk="0" hangingPunct="0">
              <a:defRPr>
                <a:solidFill>
                  <a:schemeClr val="tx1"/>
                </a:solidFill>
                <a:latin typeface="Arial" panose="020B0604020202020204" pitchFamily="34" charset="0"/>
                <a:ea typeface="ヒラギノ角ゴ Pro W3"/>
                <a:cs typeface="ヒラギノ角ゴ Pro W3"/>
              </a:defRPr>
            </a:lvl3pPr>
            <a:lvl4pPr marL="1600200" indent="-228600" eaLnBrk="0" hangingPunct="0">
              <a:defRPr>
                <a:solidFill>
                  <a:schemeClr val="tx1"/>
                </a:solidFill>
                <a:latin typeface="Arial" panose="020B0604020202020204" pitchFamily="34" charset="0"/>
                <a:ea typeface="ヒラギノ角ゴ Pro W3"/>
                <a:cs typeface="ヒラギノ角ゴ Pro W3"/>
              </a:defRPr>
            </a:lvl4pPr>
            <a:lvl5pPr marL="2057400" indent="-228600" eaLnBrk="0" hangingPunct="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algn="ctr"/>
            <a:r>
              <a:rPr lang="en-US" altLang="en-US" sz="1600" b="1">
                <a:ea typeface="MS PGothic" panose="020B0600070205080204" pitchFamily="34" charset="-128"/>
              </a:rPr>
              <a:t>Mobile</a:t>
            </a:r>
          </a:p>
        </p:txBody>
      </p:sp>
      <p:sp>
        <p:nvSpPr>
          <p:cNvPr id="10248" name="Rectangle 10"/>
          <p:cNvSpPr>
            <a:spLocks noChangeArrowheads="1"/>
          </p:cNvSpPr>
          <p:nvPr/>
        </p:nvSpPr>
        <p:spPr bwMode="auto">
          <a:xfrm>
            <a:off x="2717800" y="1858963"/>
            <a:ext cx="15065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ヒラギノ角ゴ Pro W3"/>
                <a:cs typeface="ヒラギノ角ゴ Pro W3"/>
              </a:defRPr>
            </a:lvl1pPr>
            <a:lvl2pPr marL="742950" indent="-285750" eaLnBrk="0" hangingPunct="0">
              <a:defRPr>
                <a:solidFill>
                  <a:schemeClr val="tx1"/>
                </a:solidFill>
                <a:latin typeface="Arial" panose="020B0604020202020204" pitchFamily="34" charset="0"/>
                <a:ea typeface="ヒラギノ角ゴ Pro W3"/>
                <a:cs typeface="ヒラギノ角ゴ Pro W3"/>
              </a:defRPr>
            </a:lvl2pPr>
            <a:lvl3pPr marL="1143000" indent="-228600" eaLnBrk="0" hangingPunct="0">
              <a:defRPr>
                <a:solidFill>
                  <a:schemeClr val="tx1"/>
                </a:solidFill>
                <a:latin typeface="Arial" panose="020B0604020202020204" pitchFamily="34" charset="0"/>
                <a:ea typeface="ヒラギノ角ゴ Pro W3"/>
                <a:cs typeface="ヒラギノ角ゴ Pro W3"/>
              </a:defRPr>
            </a:lvl3pPr>
            <a:lvl4pPr marL="1600200" indent="-228600" eaLnBrk="0" hangingPunct="0">
              <a:defRPr>
                <a:solidFill>
                  <a:schemeClr val="tx1"/>
                </a:solidFill>
                <a:latin typeface="Arial" panose="020B0604020202020204" pitchFamily="34" charset="0"/>
                <a:ea typeface="ヒラギノ角ゴ Pro W3"/>
                <a:cs typeface="ヒラギノ角ゴ Pro W3"/>
              </a:defRPr>
            </a:lvl4pPr>
            <a:lvl5pPr marL="2057400" indent="-228600" eaLnBrk="0" hangingPunct="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algn="ctr"/>
            <a:r>
              <a:rPr lang="en-US" altLang="en-US" sz="1600" b="1">
                <a:ea typeface="MS PGothic" panose="020B0600070205080204" pitchFamily="34" charset="-128"/>
              </a:rPr>
              <a:t>Web Applications</a:t>
            </a:r>
          </a:p>
        </p:txBody>
      </p:sp>
      <p:pic>
        <p:nvPicPr>
          <p:cNvPr id="10249" name="Picture 11" descr="ipad_standard_map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0350" y="1831975"/>
            <a:ext cx="8651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2" descr="iphone_map.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13738" y="2316163"/>
            <a:ext cx="441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51" name="Group 13"/>
          <p:cNvGrpSpPr>
            <a:grpSpLocks/>
          </p:cNvGrpSpPr>
          <p:nvPr/>
        </p:nvGrpSpPr>
        <p:grpSpPr bwMode="auto">
          <a:xfrm>
            <a:off x="1497013" y="1798638"/>
            <a:ext cx="1316037" cy="1039812"/>
            <a:chOff x="5545672" y="2296160"/>
            <a:chExt cx="1293872" cy="1107440"/>
          </a:xfrm>
        </p:grpSpPr>
        <p:pic>
          <p:nvPicPr>
            <p:cNvPr id="10270" name="Picture 14" descr="screenshot_05.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30143" y="2296160"/>
              <a:ext cx="826712" cy="617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1" name="Picture 15" descr="screenshot_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53658" y="2816852"/>
              <a:ext cx="785886" cy="58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2" name="Picture 16" descr="screenshot_0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45672" y="2623812"/>
              <a:ext cx="673630" cy="50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52" name="Rectangle 17"/>
          <p:cNvSpPr>
            <a:spLocks noChangeArrowheads="1"/>
          </p:cNvSpPr>
          <p:nvPr/>
        </p:nvSpPr>
        <p:spPr bwMode="auto">
          <a:xfrm>
            <a:off x="1382713" y="4554538"/>
            <a:ext cx="1096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ヒラギノ角ゴ Pro W3"/>
                <a:cs typeface="ヒラギノ角ゴ Pro W3"/>
              </a:defRPr>
            </a:lvl1pPr>
            <a:lvl2pPr marL="742950" indent="-285750" eaLnBrk="0" hangingPunct="0">
              <a:defRPr>
                <a:solidFill>
                  <a:schemeClr val="tx1"/>
                </a:solidFill>
                <a:latin typeface="Arial" panose="020B0604020202020204" pitchFamily="34" charset="0"/>
                <a:ea typeface="ヒラギノ角ゴ Pro W3"/>
                <a:cs typeface="ヒラギノ角ゴ Pro W3"/>
              </a:defRPr>
            </a:lvl2pPr>
            <a:lvl3pPr marL="1143000" indent="-228600" eaLnBrk="0" hangingPunct="0">
              <a:defRPr>
                <a:solidFill>
                  <a:schemeClr val="tx1"/>
                </a:solidFill>
                <a:latin typeface="Arial" panose="020B0604020202020204" pitchFamily="34" charset="0"/>
                <a:ea typeface="ヒラギノ角ゴ Pro W3"/>
                <a:cs typeface="ヒラギノ角ゴ Pro W3"/>
              </a:defRPr>
            </a:lvl3pPr>
            <a:lvl4pPr marL="1600200" indent="-228600" eaLnBrk="0" hangingPunct="0">
              <a:defRPr>
                <a:solidFill>
                  <a:schemeClr val="tx1"/>
                </a:solidFill>
                <a:latin typeface="Arial" panose="020B0604020202020204" pitchFamily="34" charset="0"/>
                <a:ea typeface="ヒラギノ角ゴ Pro W3"/>
                <a:cs typeface="ヒラギノ角ゴ Pro W3"/>
              </a:defRPr>
            </a:lvl4pPr>
            <a:lvl5pPr marL="2057400" indent="-228600" eaLnBrk="0" hangingPunct="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algn="ctr"/>
            <a:r>
              <a:rPr lang="en-US" altLang="en-US" sz="1600" b="1">
                <a:ea typeface="MS PGothic" panose="020B0600070205080204" pitchFamily="34" charset="-128"/>
              </a:rPr>
              <a:t>Desktops</a:t>
            </a:r>
          </a:p>
        </p:txBody>
      </p:sp>
      <p:pic>
        <p:nvPicPr>
          <p:cNvPr id="10253" name="Picture 18" descr="comp_blu_map03.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17638" y="4918075"/>
            <a:ext cx="8223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TextBox 37"/>
          <p:cNvSpPr txBox="1">
            <a:spLocks noChangeArrowheads="1"/>
          </p:cNvSpPr>
          <p:nvPr/>
        </p:nvSpPr>
        <p:spPr bwMode="auto">
          <a:xfrm>
            <a:off x="1308100" y="2840038"/>
            <a:ext cx="93186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ea typeface="ヒラギノ角ゴ Pro W3"/>
                <a:cs typeface="ヒラギノ角ゴ Pro W3"/>
              </a:defRPr>
            </a:lvl1pPr>
            <a:lvl2pPr marL="742950" indent="-285750" eaLnBrk="0" hangingPunct="0">
              <a:defRPr>
                <a:solidFill>
                  <a:schemeClr val="tx1"/>
                </a:solidFill>
                <a:latin typeface="Arial" panose="020B0604020202020204" pitchFamily="34" charset="0"/>
                <a:ea typeface="ヒラギノ角ゴ Pro W3"/>
                <a:cs typeface="ヒラギノ角ゴ Pro W3"/>
              </a:defRPr>
            </a:lvl2pPr>
            <a:lvl3pPr marL="1143000" indent="-228600" eaLnBrk="0" hangingPunct="0">
              <a:defRPr>
                <a:solidFill>
                  <a:schemeClr val="tx1"/>
                </a:solidFill>
                <a:latin typeface="Arial" panose="020B0604020202020204" pitchFamily="34" charset="0"/>
                <a:ea typeface="ヒラギノ角ゴ Pro W3"/>
                <a:cs typeface="ヒラギノ角ゴ Pro W3"/>
              </a:defRPr>
            </a:lvl3pPr>
            <a:lvl4pPr marL="1600200" indent="-228600" eaLnBrk="0" hangingPunct="0">
              <a:defRPr>
                <a:solidFill>
                  <a:schemeClr val="tx1"/>
                </a:solidFill>
                <a:latin typeface="Arial" panose="020B0604020202020204" pitchFamily="34" charset="0"/>
                <a:ea typeface="ヒラギノ角ゴ Pro W3"/>
                <a:cs typeface="ヒラギノ角ゴ Pro W3"/>
              </a:defRPr>
            </a:lvl4pPr>
            <a:lvl5pPr marL="2057400" indent="-228600" eaLnBrk="0" hangingPunct="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algn="ctr"/>
            <a:r>
              <a:rPr lang="en-US" altLang="en-US" sz="1100" b="1"/>
              <a:t>Office</a:t>
            </a:r>
          </a:p>
          <a:p>
            <a:pPr algn="ctr"/>
            <a:r>
              <a:rPr lang="en-US" altLang="en-US" sz="1100" b="1"/>
              <a:t>Workers</a:t>
            </a:r>
          </a:p>
          <a:p>
            <a:pPr algn="ctr"/>
            <a:endParaRPr lang="en-US" altLang="en-US" sz="1100" b="1"/>
          </a:p>
        </p:txBody>
      </p:sp>
      <p:pic>
        <p:nvPicPr>
          <p:cNvPr id="10255" name="Picture 54" descr="cloud_jack-fav_02lg.png"/>
          <p:cNvPicPr>
            <a:picLocks noChangeAspect="1"/>
          </p:cNvPicPr>
          <p:nvPr/>
        </p:nvPicPr>
        <p:blipFill>
          <a:blip r:embed="rId9">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881438" y="3013075"/>
            <a:ext cx="23891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56" descr="WebMap Layer.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349750" y="3290888"/>
            <a:ext cx="1452563"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7" name="TextBox 20"/>
          <p:cNvSpPr txBox="1">
            <a:spLocks noChangeArrowheads="1"/>
          </p:cNvSpPr>
          <p:nvPr/>
        </p:nvSpPr>
        <p:spPr bwMode="auto">
          <a:xfrm>
            <a:off x="6270625" y="1692275"/>
            <a:ext cx="13477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1152" tIns="90576" rIns="181152" bIns="90576">
            <a:spAutoFit/>
          </a:bodyPr>
          <a:lstStyle>
            <a:lvl1pPr eaLnBrk="0" hangingPunct="0">
              <a:defRPr>
                <a:solidFill>
                  <a:schemeClr val="tx1"/>
                </a:solidFill>
                <a:latin typeface="Arial" panose="020B0604020202020204" pitchFamily="34" charset="0"/>
                <a:ea typeface="ヒラギノ角ゴ Pro W3"/>
                <a:cs typeface="ヒラギノ角ゴ Pro W3"/>
              </a:defRPr>
            </a:lvl1pPr>
            <a:lvl2pPr marL="742950" indent="-285750" eaLnBrk="0" hangingPunct="0">
              <a:defRPr>
                <a:solidFill>
                  <a:schemeClr val="tx1"/>
                </a:solidFill>
                <a:latin typeface="Arial" panose="020B0604020202020204" pitchFamily="34" charset="0"/>
                <a:ea typeface="ヒラギノ角ゴ Pro W3"/>
                <a:cs typeface="ヒラギノ角ゴ Pro W3"/>
              </a:defRPr>
            </a:lvl2pPr>
            <a:lvl3pPr marL="1143000" indent="-228600" eaLnBrk="0" hangingPunct="0">
              <a:defRPr>
                <a:solidFill>
                  <a:schemeClr val="tx1"/>
                </a:solidFill>
                <a:latin typeface="Arial" panose="020B0604020202020204" pitchFamily="34" charset="0"/>
                <a:ea typeface="ヒラギノ角ゴ Pro W3"/>
                <a:cs typeface="ヒラギノ角ゴ Pro W3"/>
              </a:defRPr>
            </a:lvl3pPr>
            <a:lvl4pPr marL="1600200" indent="-228600" eaLnBrk="0" hangingPunct="0">
              <a:defRPr>
                <a:solidFill>
                  <a:schemeClr val="tx1"/>
                </a:solidFill>
                <a:latin typeface="Arial" panose="020B0604020202020204" pitchFamily="34" charset="0"/>
                <a:ea typeface="ヒラギノ角ゴ Pro W3"/>
                <a:cs typeface="ヒラギノ角ゴ Pro W3"/>
              </a:defRPr>
            </a:lvl4pPr>
            <a:lvl5pPr marL="2057400" indent="-228600" eaLnBrk="0" hangingPunct="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algn="ctr" eaLnBrk="1" hangingPunct="1"/>
            <a:r>
              <a:rPr lang="en-US" altLang="en-US" sz="1100" b="1"/>
              <a:t>Smart Phones &amp;</a:t>
            </a:r>
          </a:p>
          <a:p>
            <a:pPr algn="ctr" eaLnBrk="1" hangingPunct="1"/>
            <a:r>
              <a:rPr lang="en-US" altLang="en-US" sz="1100" b="1"/>
              <a:t>Tablets</a:t>
            </a:r>
          </a:p>
        </p:txBody>
      </p:sp>
      <p:pic>
        <p:nvPicPr>
          <p:cNvPr id="10258" name="Picture 68" descr="ipad_standard_map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1350" y="1939925"/>
            <a:ext cx="857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59" name="Straight Connector 8"/>
          <p:cNvCxnSpPr>
            <a:cxnSpLocks noChangeShapeType="1"/>
          </p:cNvCxnSpPr>
          <p:nvPr/>
        </p:nvCxnSpPr>
        <p:spPr bwMode="auto">
          <a:xfrm flipH="1">
            <a:off x="5567363" y="2603500"/>
            <a:ext cx="468312" cy="458788"/>
          </a:xfrm>
          <a:prstGeom prst="line">
            <a:avLst/>
          </a:prstGeom>
          <a:noFill/>
          <a:ln w="19050" algn="ctr">
            <a:solidFill>
              <a:schemeClr val="tx2"/>
            </a:solidFill>
            <a:round/>
            <a:headEnd type="triangle" w="med" len="med"/>
            <a:tailEnd type="triangle" w="med" len="med"/>
          </a:ln>
          <a:extLst>
            <a:ext uri="{909E8E84-426E-40DD-AFC4-6F175D3DCCD1}">
              <a14:hiddenFill xmlns:a14="http://schemas.microsoft.com/office/drawing/2010/main">
                <a:noFill/>
              </a14:hiddenFill>
            </a:ext>
          </a:extLst>
        </p:spPr>
      </p:cxnSp>
      <p:pic>
        <p:nvPicPr>
          <p:cNvPr id="10260" name="Picture 85" descr="data_server_4U.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230563" y="4505325"/>
            <a:ext cx="954087"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61" name="Straight Connector 15"/>
          <p:cNvCxnSpPr>
            <a:cxnSpLocks noChangeShapeType="1"/>
          </p:cNvCxnSpPr>
          <p:nvPr/>
        </p:nvCxnSpPr>
        <p:spPr bwMode="auto">
          <a:xfrm>
            <a:off x="5470525" y="4473575"/>
            <a:ext cx="20638" cy="74613"/>
          </a:xfrm>
          <a:prstGeom prst="line">
            <a:avLst/>
          </a:prstGeom>
          <a:noFill/>
          <a:ln w="19050" algn="ctr">
            <a:solidFill>
              <a:srgbClr val="FFFF66"/>
            </a:solidFill>
            <a:round/>
            <a:headEnd/>
            <a:tailEnd/>
          </a:ln>
          <a:extLst>
            <a:ext uri="{909E8E84-426E-40DD-AFC4-6F175D3DCCD1}">
              <a14:hiddenFill xmlns:a14="http://schemas.microsoft.com/office/drawing/2010/main">
                <a:noFill/>
              </a14:hiddenFill>
            </a:ext>
          </a:extLst>
        </p:spPr>
      </p:cxnSp>
      <p:pic>
        <p:nvPicPr>
          <p:cNvPr id="10262" name="Picture 23" descr="agis_server.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016500" y="3846513"/>
            <a:ext cx="10191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3" name="TextBox 24"/>
          <p:cNvSpPr txBox="1">
            <a:spLocks noChangeArrowheads="1"/>
          </p:cNvSpPr>
          <p:nvPr/>
        </p:nvSpPr>
        <p:spPr bwMode="auto">
          <a:xfrm>
            <a:off x="5022850" y="4381500"/>
            <a:ext cx="10874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ヒラギノ角ゴ Pro W3"/>
                <a:cs typeface="ヒラギノ角ゴ Pro W3"/>
              </a:defRPr>
            </a:lvl1pPr>
            <a:lvl2pPr marL="742950" indent="-285750" eaLnBrk="0" hangingPunct="0">
              <a:defRPr>
                <a:solidFill>
                  <a:schemeClr val="tx1"/>
                </a:solidFill>
                <a:latin typeface="Arial" panose="020B0604020202020204" pitchFamily="34" charset="0"/>
                <a:ea typeface="ヒラギノ角ゴ Pro W3"/>
                <a:cs typeface="ヒラギノ角ゴ Pro W3"/>
              </a:defRPr>
            </a:lvl2pPr>
            <a:lvl3pPr marL="1143000" indent="-228600" eaLnBrk="0" hangingPunct="0">
              <a:defRPr>
                <a:solidFill>
                  <a:schemeClr val="tx1"/>
                </a:solidFill>
                <a:latin typeface="Arial" panose="020B0604020202020204" pitchFamily="34" charset="0"/>
                <a:ea typeface="ヒラギノ角ゴ Pro W3"/>
                <a:cs typeface="ヒラギノ角ゴ Pro W3"/>
              </a:defRPr>
            </a:lvl3pPr>
            <a:lvl4pPr marL="1600200" indent="-228600" eaLnBrk="0" hangingPunct="0">
              <a:defRPr>
                <a:solidFill>
                  <a:schemeClr val="tx1"/>
                </a:solidFill>
                <a:latin typeface="Arial" panose="020B0604020202020204" pitchFamily="34" charset="0"/>
                <a:ea typeface="ヒラギノ角ゴ Pro W3"/>
                <a:cs typeface="ヒラギノ角ゴ Pro W3"/>
              </a:defRPr>
            </a:lvl4pPr>
            <a:lvl5pPr marL="2057400" indent="-228600" eaLnBrk="0" hangingPunct="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algn="ctr" eaLnBrk="1" hangingPunct="1"/>
            <a:r>
              <a:rPr lang="en-US" altLang="en-US" sz="1200">
                <a:cs typeface="Arial" panose="020B0604020202020204" pitchFamily="34" charset="0"/>
              </a:rPr>
              <a:t>ESRI ArcGIS Online Services</a:t>
            </a:r>
          </a:p>
        </p:txBody>
      </p:sp>
      <p:cxnSp>
        <p:nvCxnSpPr>
          <p:cNvPr id="10264" name="Straight Connector 8"/>
          <p:cNvCxnSpPr>
            <a:cxnSpLocks noChangeShapeType="1"/>
          </p:cNvCxnSpPr>
          <p:nvPr/>
        </p:nvCxnSpPr>
        <p:spPr bwMode="auto">
          <a:xfrm flipH="1">
            <a:off x="3784600" y="3983038"/>
            <a:ext cx="619125" cy="527050"/>
          </a:xfrm>
          <a:prstGeom prst="line">
            <a:avLst/>
          </a:prstGeom>
          <a:noFill/>
          <a:ln w="19050" algn="ctr">
            <a:solidFill>
              <a:schemeClr val="tx2"/>
            </a:solidFill>
            <a:round/>
            <a:headEnd type="stealth" w="med" len="med"/>
            <a:tailEnd type="stealth" w="med" len="med"/>
          </a:ln>
          <a:extLst>
            <a:ext uri="{909E8E84-426E-40DD-AFC4-6F175D3DCCD1}">
              <a14:hiddenFill xmlns:a14="http://schemas.microsoft.com/office/drawing/2010/main">
                <a:noFill/>
              </a14:hiddenFill>
            </a:ext>
          </a:extLst>
        </p:spPr>
      </p:cxnSp>
      <p:sp>
        <p:nvSpPr>
          <p:cNvPr id="10265" name="TextBox 26"/>
          <p:cNvSpPr txBox="1">
            <a:spLocks noChangeArrowheads="1"/>
          </p:cNvSpPr>
          <p:nvPr/>
        </p:nvSpPr>
        <p:spPr bwMode="auto">
          <a:xfrm>
            <a:off x="3509963" y="3678238"/>
            <a:ext cx="847725"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anose="020B0604020202020204" pitchFamily="34" charset="0"/>
                <a:ea typeface="ヒラギノ角ゴ Pro W3"/>
                <a:cs typeface="ヒラギノ角ゴ Pro W3"/>
              </a:defRPr>
            </a:lvl1pPr>
            <a:lvl2pPr marL="742950" indent="-285750" eaLnBrk="0" hangingPunct="0">
              <a:defRPr>
                <a:solidFill>
                  <a:schemeClr val="tx1"/>
                </a:solidFill>
                <a:latin typeface="Arial" panose="020B0604020202020204" pitchFamily="34" charset="0"/>
                <a:ea typeface="ヒラギノ角ゴ Pro W3"/>
                <a:cs typeface="ヒラギノ角ゴ Pro W3"/>
              </a:defRPr>
            </a:lvl2pPr>
            <a:lvl3pPr marL="1143000" indent="-228600" eaLnBrk="0" hangingPunct="0">
              <a:defRPr>
                <a:solidFill>
                  <a:schemeClr val="tx1"/>
                </a:solidFill>
                <a:latin typeface="Arial" panose="020B0604020202020204" pitchFamily="34" charset="0"/>
                <a:ea typeface="ヒラギノ角ゴ Pro W3"/>
                <a:cs typeface="ヒラギノ角ゴ Pro W3"/>
              </a:defRPr>
            </a:lvl3pPr>
            <a:lvl4pPr marL="1600200" indent="-228600" eaLnBrk="0" hangingPunct="0">
              <a:defRPr>
                <a:solidFill>
                  <a:schemeClr val="tx1"/>
                </a:solidFill>
                <a:latin typeface="Arial" panose="020B0604020202020204" pitchFamily="34" charset="0"/>
                <a:ea typeface="ヒラギノ角ゴ Pro W3"/>
                <a:cs typeface="ヒラギノ角ゴ Pro W3"/>
              </a:defRPr>
            </a:lvl4pPr>
            <a:lvl5pPr marL="2057400" indent="-228600" eaLnBrk="0" hangingPunct="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algn="ctr">
              <a:lnSpc>
                <a:spcPts val="1800"/>
              </a:lnSpc>
            </a:pPr>
            <a:r>
              <a:rPr lang="en-US" altLang="en-US" b="1">
                <a:cs typeface="Arial" panose="020B0604020202020204" pitchFamily="34" charset="0"/>
              </a:rPr>
              <a:t>Hybrid</a:t>
            </a:r>
          </a:p>
        </p:txBody>
      </p:sp>
      <p:sp>
        <p:nvSpPr>
          <p:cNvPr id="10266" name="TextBox 24"/>
          <p:cNvSpPr txBox="1">
            <a:spLocks noChangeArrowheads="1"/>
          </p:cNvSpPr>
          <p:nvPr/>
        </p:nvSpPr>
        <p:spPr bwMode="auto">
          <a:xfrm>
            <a:off x="3319463" y="4970463"/>
            <a:ext cx="108585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ヒラギノ角ゴ Pro W3"/>
                <a:cs typeface="ヒラギノ角ゴ Pro W3"/>
              </a:defRPr>
            </a:lvl1pPr>
            <a:lvl2pPr marL="742950" indent="-285750" eaLnBrk="0" hangingPunct="0">
              <a:defRPr>
                <a:solidFill>
                  <a:schemeClr val="tx1"/>
                </a:solidFill>
                <a:latin typeface="Arial" panose="020B0604020202020204" pitchFamily="34" charset="0"/>
                <a:ea typeface="ヒラギノ角ゴ Pro W3"/>
                <a:cs typeface="ヒラギノ角ゴ Pro W3"/>
              </a:defRPr>
            </a:lvl2pPr>
            <a:lvl3pPr marL="1143000" indent="-228600" eaLnBrk="0" hangingPunct="0">
              <a:defRPr>
                <a:solidFill>
                  <a:schemeClr val="tx1"/>
                </a:solidFill>
                <a:latin typeface="Arial" panose="020B0604020202020204" pitchFamily="34" charset="0"/>
                <a:ea typeface="ヒラギノ角ゴ Pro W3"/>
                <a:cs typeface="ヒラギノ角ゴ Pro W3"/>
              </a:defRPr>
            </a:lvl3pPr>
            <a:lvl4pPr marL="1600200" indent="-228600" eaLnBrk="0" hangingPunct="0">
              <a:defRPr>
                <a:solidFill>
                  <a:schemeClr val="tx1"/>
                </a:solidFill>
                <a:latin typeface="Arial" panose="020B0604020202020204" pitchFamily="34" charset="0"/>
                <a:ea typeface="ヒラギノ角ゴ Pro W3"/>
                <a:cs typeface="ヒラギノ角ゴ Pro W3"/>
              </a:defRPr>
            </a:lvl4pPr>
            <a:lvl5pPr marL="2057400" indent="-228600" eaLnBrk="0" hangingPunct="0">
              <a:defRPr>
                <a:solidFill>
                  <a:schemeClr val="tx1"/>
                </a:solidFill>
                <a:latin typeface="Arial" panose="020B0604020202020204"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algn="ctr" eaLnBrk="1" hangingPunct="1"/>
            <a:r>
              <a:rPr lang="en-US" altLang="en-US" sz="1100" b="1">
                <a:cs typeface="Arial" panose="020B0604020202020204" pitchFamily="34" charset="0"/>
              </a:rPr>
              <a:t>REGIS Server with RC’s Content</a:t>
            </a:r>
          </a:p>
        </p:txBody>
      </p:sp>
      <p:cxnSp>
        <p:nvCxnSpPr>
          <p:cNvPr id="10267" name="Straight Connector 6"/>
          <p:cNvCxnSpPr>
            <a:cxnSpLocks noChangeShapeType="1"/>
            <a:stCxn id="10271" idx="2"/>
          </p:cNvCxnSpPr>
          <p:nvPr/>
        </p:nvCxnSpPr>
        <p:spPr bwMode="auto">
          <a:xfrm>
            <a:off x="2413000" y="2838450"/>
            <a:ext cx="1058863" cy="1709738"/>
          </a:xfrm>
          <a:prstGeom prst="line">
            <a:avLst/>
          </a:prstGeom>
          <a:noFill/>
          <a:ln w="19050" algn="ctr">
            <a:solidFill>
              <a:schemeClr val="tx2"/>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0268" name="Straight Connector 8"/>
          <p:cNvCxnSpPr>
            <a:cxnSpLocks noChangeShapeType="1"/>
          </p:cNvCxnSpPr>
          <p:nvPr/>
        </p:nvCxnSpPr>
        <p:spPr bwMode="auto">
          <a:xfrm flipH="1">
            <a:off x="2208213" y="4841875"/>
            <a:ext cx="1111250" cy="423863"/>
          </a:xfrm>
          <a:prstGeom prst="line">
            <a:avLst/>
          </a:prstGeom>
          <a:noFill/>
          <a:ln w="19050" algn="ctr">
            <a:solidFill>
              <a:schemeClr val="tx2"/>
            </a:solidFill>
            <a:round/>
            <a:headEnd type="stealth" w="med" len="med"/>
            <a:tailEnd type="stealth" w="med" len="med"/>
          </a:ln>
          <a:extLst>
            <a:ext uri="{909E8E84-426E-40DD-AFC4-6F175D3DCCD1}">
              <a14:hiddenFill xmlns:a14="http://schemas.microsoft.com/office/drawing/2010/main">
                <a:noFill/>
              </a14:hiddenFill>
            </a:ext>
          </a:extLst>
        </p:spPr>
      </p:cxnSp>
      <p:sp>
        <p:nvSpPr>
          <p:cNvPr id="10269" name="Rectangle 34"/>
          <p:cNvSpPr>
            <a:spLocks noChangeArrowheads="1"/>
          </p:cNvSpPr>
          <p:nvPr/>
        </p:nvSpPr>
        <p:spPr bwMode="auto">
          <a:xfrm>
            <a:off x="4986338" y="45720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ヒラギノ角ゴ Pro W3"/>
                <a:cs typeface="ヒラギノ角ゴ Pro W3"/>
              </a:defRPr>
            </a:lvl1pPr>
            <a:lvl2pPr marL="742950" indent="-285750" eaLnBrk="0" hangingPunct="0">
              <a:defRPr>
                <a:solidFill>
                  <a:schemeClr val="tx1"/>
                </a:solidFill>
                <a:latin typeface="Arial" panose="020B0604020202020204" pitchFamily="34" charset="0"/>
                <a:ea typeface="ヒラギノ角ゴ Pro W3"/>
                <a:cs typeface="ヒラギノ角ゴ Pro W3"/>
              </a:defRPr>
            </a:lvl2pPr>
            <a:lvl3pPr marL="1143000" indent="-228600" eaLnBrk="0" hangingPunct="0">
              <a:defRPr>
                <a:solidFill>
                  <a:schemeClr val="tx1"/>
                </a:solidFill>
                <a:latin typeface="Arial" panose="020B0604020202020204" pitchFamily="34" charset="0"/>
                <a:ea typeface="ヒラギノ角ゴ Pro W3"/>
                <a:cs typeface="ヒラギノ角ゴ Pro W3"/>
              </a:defRPr>
            </a:lvl3pPr>
            <a:lvl4pPr marL="1600200" indent="-228600" eaLnBrk="0" hangingPunct="0">
              <a:defRPr>
                <a:solidFill>
                  <a:schemeClr val="tx1"/>
                </a:solidFill>
                <a:latin typeface="Arial" panose="020B0604020202020204" pitchFamily="34" charset="0"/>
                <a:ea typeface="ヒラギノ角ゴ Pro W3"/>
                <a:cs typeface="ヒラギノ角ゴ Pro W3"/>
              </a:defRPr>
            </a:lvl4pPr>
            <a:lvl5pPr marL="2057400" indent="-228600" eaLnBrk="0" hangingPunct="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defTabSz="914400" eaLnBrk="1" hangingPunct="1"/>
            <a:endParaRPr lang="en-US" altLang="en-US" sz="1000" b="1">
              <a:cs typeface="Arial" panose="020B060402020202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1198563"/>
            <a:ext cx="8229600" cy="808037"/>
          </a:xfrm>
          <a:prstGeom prst="rect">
            <a:avLst/>
          </a:prstGeom>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defTabSz="914400" eaLnBrk="1" hangingPunct="1">
              <a:defRPr/>
            </a:pPr>
            <a:r>
              <a:rPr lang="en-US" sz="2800" b="1" u="sng" dirty="0" smtClean="0">
                <a:solidFill>
                  <a:srgbClr val="800080"/>
                </a:solidFill>
                <a:effectLst>
                  <a:outerShdw blurRad="38100" dist="38100" dir="2700000" algn="tl">
                    <a:srgbClr val="C0C0C0"/>
                  </a:outerShdw>
                </a:effectLst>
              </a:rPr>
              <a:t>Interactive Web Application </a:t>
            </a:r>
          </a:p>
        </p:txBody>
      </p:sp>
      <p:pic>
        <p:nvPicPr>
          <p:cNvPr id="1638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22475"/>
            <a:ext cx="8458200" cy="434340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81000" y="2362200"/>
            <a:ext cx="8229600" cy="1143000"/>
          </a:xfrm>
          <a:prstGeom prst="rect">
            <a:avLst/>
          </a:prstGeom>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defRPr/>
            </a:pPr>
            <a:r>
              <a:rPr lang="en-US" sz="2800" b="1" u="sng" kern="0" dirty="0" smtClean="0">
                <a:solidFill>
                  <a:srgbClr val="800080"/>
                </a:solidFill>
                <a:effectLst>
                  <a:outerShdw blurRad="38100" dist="38100" dir="2700000" algn="tl">
                    <a:srgbClr val="C0C0C0"/>
                  </a:outerShdw>
                </a:effectLst>
              </a:rPr>
              <a:t>Fire Department GIS Deployment</a:t>
            </a:r>
            <a:endParaRPr lang="en-US" sz="2800" b="1" u="sng" kern="0" dirty="0" smtClean="0">
              <a:solidFill>
                <a:srgbClr val="800080"/>
              </a:solidFill>
              <a:effectLst>
                <a:outerShdw blurRad="38100" dist="38100" dir="2700000" algn="tl">
                  <a:srgbClr val="C0C0C0"/>
                </a:outerShdw>
              </a:effectLst>
            </a:endParaRPr>
          </a:p>
        </p:txBody>
      </p:sp>
    </p:spTree>
    <p:extLst>
      <p:ext uri="{BB962C8B-B14F-4D97-AF65-F5344CB8AC3E}">
        <p14:creationId xmlns:p14="http://schemas.microsoft.com/office/powerpoint/2010/main" val="1413124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p:cNvSpPr>
          <p:nvPr>
            <p:ph type="body" idx="1"/>
          </p:nvPr>
        </p:nvSpPr>
        <p:spPr>
          <a:xfrm>
            <a:off x="0" y="1905000"/>
            <a:ext cx="5562600" cy="4525963"/>
          </a:xfrm>
        </p:spPr>
        <p:txBody>
          <a:bodyPr/>
          <a:lstStyle/>
          <a:p>
            <a:r>
              <a:rPr lang="en-US" altLang="en-US" dirty="0" smtClean="0"/>
              <a:t>Utilizes </a:t>
            </a:r>
            <a:r>
              <a:rPr lang="ja-JP" altLang="en-US" dirty="0" smtClean="0"/>
              <a:t>“</a:t>
            </a:r>
            <a:r>
              <a:rPr lang="en-US" altLang="ja-JP" dirty="0" smtClean="0"/>
              <a:t>Automatic Vehicle Locator</a:t>
            </a:r>
            <a:r>
              <a:rPr lang="ja-JP" altLang="en-US" dirty="0" smtClean="0"/>
              <a:t>”</a:t>
            </a:r>
            <a:r>
              <a:rPr lang="en-US" altLang="ja-JP" dirty="0" smtClean="0"/>
              <a:t> Technology (AVL)</a:t>
            </a:r>
          </a:p>
          <a:p>
            <a:r>
              <a:rPr lang="en-US" altLang="en-US" dirty="0" smtClean="0"/>
              <a:t>Computer Aided Dispatch                         System (CAD)</a:t>
            </a:r>
          </a:p>
          <a:p>
            <a:pPr lvl="1"/>
            <a:r>
              <a:rPr lang="en-US" altLang="en-US" sz="3200" dirty="0" smtClean="0"/>
              <a:t>Tracks real time                                            unit location</a:t>
            </a:r>
          </a:p>
        </p:txBody>
      </p:sp>
      <p:pic>
        <p:nvPicPr>
          <p:cNvPr id="40964" name="Picture 5" descr="MD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676400"/>
            <a:ext cx="3124200"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descr="MDC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631764"/>
            <a:ext cx="3124200"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2514600" y="1115655"/>
            <a:ext cx="5029200" cy="808037"/>
          </a:xfrm>
          <a:prstGeom prst="rect">
            <a:avLst/>
          </a:prstGeom>
        </p:spPr>
        <p:txBody>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defTabSz="914400" eaLnBrk="1" hangingPunct="1">
              <a:defRPr/>
            </a:pPr>
            <a:r>
              <a:rPr lang="en-US" sz="2800" b="1" u="sng" dirty="0" smtClean="0">
                <a:solidFill>
                  <a:srgbClr val="800080"/>
                </a:solidFill>
                <a:effectLst>
                  <a:outerShdw blurRad="38100" dist="38100" dir="2700000" algn="tl">
                    <a:srgbClr val="C0C0C0"/>
                  </a:outerShdw>
                </a:effectLst>
              </a:rPr>
              <a:t>Daily Emergency Services</a:t>
            </a:r>
            <a:endParaRPr lang="en-US" sz="2800" b="1" u="sng" dirty="0" smtClean="0">
              <a:solidFill>
                <a:srgbClr val="800080"/>
              </a:solidFill>
              <a:effectLst>
                <a:outerShdw blurRad="38100" dist="38100" dir="2700000" algn="tl">
                  <a:srgbClr val="C0C0C0"/>
                </a:outerShdw>
              </a:effectLst>
            </a:endParaRPr>
          </a:p>
        </p:txBody>
      </p:sp>
    </p:spTree>
    <p:extLst>
      <p:ext uri="{BB962C8B-B14F-4D97-AF65-F5344CB8AC3E}">
        <p14:creationId xmlns:p14="http://schemas.microsoft.com/office/powerpoint/2010/main" val="23669402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959510" y="1164220"/>
            <a:ext cx="25309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Grande" pitchFamily="-112" charset="0"/>
                <a:ea typeface="ヒラギノ角ゴ Pro W3" pitchFamily="-112" charset="-128"/>
              </a:defRPr>
            </a:lvl1pPr>
            <a:lvl2pPr marL="742950" indent="-285750">
              <a:defRPr>
                <a:solidFill>
                  <a:schemeClr val="tx1"/>
                </a:solidFill>
                <a:latin typeface="Lucida Grande" pitchFamily="-112" charset="0"/>
                <a:ea typeface="ヒラギノ角ゴ Pro W3" pitchFamily="-112" charset="-128"/>
              </a:defRPr>
            </a:lvl2pPr>
            <a:lvl3pPr marL="1143000" indent="-228600">
              <a:defRPr>
                <a:solidFill>
                  <a:schemeClr val="tx1"/>
                </a:solidFill>
                <a:latin typeface="Lucida Grande" pitchFamily="-112" charset="0"/>
                <a:ea typeface="ヒラギノ角ゴ Pro W3" pitchFamily="-112" charset="-128"/>
              </a:defRPr>
            </a:lvl3pPr>
            <a:lvl4pPr marL="1600200" indent="-228600">
              <a:defRPr>
                <a:solidFill>
                  <a:schemeClr val="tx1"/>
                </a:solidFill>
                <a:latin typeface="Lucida Grande" pitchFamily="-112" charset="0"/>
                <a:ea typeface="ヒラギノ角ゴ Pro W3" pitchFamily="-112" charset="-128"/>
              </a:defRPr>
            </a:lvl4pPr>
            <a:lvl5pPr marL="2057400" indent="-228600">
              <a:defRPr>
                <a:solidFill>
                  <a:schemeClr val="tx1"/>
                </a:solidFill>
                <a:latin typeface="Lucida Grande" pitchFamily="-112" charset="0"/>
                <a:ea typeface="ヒラギノ角ゴ Pro W3" pitchFamily="-112" charset="-128"/>
              </a:defRPr>
            </a:lvl5pPr>
            <a:lvl6pPr marL="2514600" indent="-228600" defTabSz="457200" eaLnBrk="0" fontAlgn="base" hangingPunct="0">
              <a:spcBef>
                <a:spcPct val="0"/>
              </a:spcBef>
              <a:spcAft>
                <a:spcPct val="0"/>
              </a:spcAft>
              <a:defRPr>
                <a:solidFill>
                  <a:schemeClr val="tx1"/>
                </a:solidFill>
                <a:latin typeface="Lucida Grande" pitchFamily="-112" charset="0"/>
                <a:ea typeface="ヒラギノ角ゴ Pro W3" pitchFamily="-112" charset="-128"/>
              </a:defRPr>
            </a:lvl6pPr>
            <a:lvl7pPr marL="2971800" indent="-228600" defTabSz="457200" eaLnBrk="0" fontAlgn="base" hangingPunct="0">
              <a:spcBef>
                <a:spcPct val="0"/>
              </a:spcBef>
              <a:spcAft>
                <a:spcPct val="0"/>
              </a:spcAft>
              <a:defRPr>
                <a:solidFill>
                  <a:schemeClr val="tx1"/>
                </a:solidFill>
                <a:latin typeface="Lucida Grande" pitchFamily="-112" charset="0"/>
                <a:ea typeface="ヒラギノ角ゴ Pro W3" pitchFamily="-112" charset="-128"/>
              </a:defRPr>
            </a:lvl7pPr>
            <a:lvl8pPr marL="3429000" indent="-228600" defTabSz="457200" eaLnBrk="0" fontAlgn="base" hangingPunct="0">
              <a:spcBef>
                <a:spcPct val="0"/>
              </a:spcBef>
              <a:spcAft>
                <a:spcPct val="0"/>
              </a:spcAft>
              <a:defRPr>
                <a:solidFill>
                  <a:schemeClr val="tx1"/>
                </a:solidFill>
                <a:latin typeface="Lucida Grande" pitchFamily="-112" charset="0"/>
                <a:ea typeface="ヒラギノ角ゴ Pro W3" pitchFamily="-112" charset="-128"/>
              </a:defRPr>
            </a:lvl8pPr>
            <a:lvl9pPr marL="3886200" indent="-228600" defTabSz="457200" eaLnBrk="0" fontAlgn="base" hangingPunct="0">
              <a:spcBef>
                <a:spcPct val="0"/>
              </a:spcBef>
              <a:spcAft>
                <a:spcPct val="0"/>
              </a:spcAft>
              <a:defRPr>
                <a:solidFill>
                  <a:schemeClr val="tx1"/>
                </a:solidFill>
                <a:latin typeface="Lucida Grande" pitchFamily="-112" charset="0"/>
                <a:ea typeface="ヒラギノ角ゴ Pro W3" pitchFamily="-112" charset="-128"/>
              </a:defRPr>
            </a:lvl9pPr>
          </a:lstStyle>
          <a:p>
            <a:r>
              <a:rPr lang="en-US" altLang="en-US" sz="2800" b="1" u="sng" dirty="0">
                <a:solidFill>
                  <a:srgbClr val="800080"/>
                </a:solidFill>
                <a:effectLst>
                  <a:outerShdw blurRad="38100" dist="38100" dir="2700000" algn="tl">
                    <a:srgbClr val="C0C0C0"/>
                  </a:outerShdw>
                </a:effectLst>
                <a:latin typeface="Arial" panose="020B0604020202020204" pitchFamily="34" charset="0"/>
                <a:ea typeface="ヒラギノ角ゴ Pro W3"/>
              </a:rPr>
              <a:t>Data Analysis</a:t>
            </a:r>
            <a:endParaRPr lang="en-US" altLang="en-US" sz="2800" b="1" u="sng" dirty="0">
              <a:solidFill>
                <a:srgbClr val="800080"/>
              </a:solidFill>
              <a:effectLst>
                <a:outerShdw blurRad="38100" dist="38100" dir="2700000" algn="tl">
                  <a:srgbClr val="C0C0C0"/>
                </a:outerShdw>
              </a:effectLst>
              <a:latin typeface="Arial" panose="020B0604020202020204" pitchFamily="34" charset="0"/>
              <a:ea typeface="ヒラギノ角ゴ Pro W3"/>
            </a:endParaRPr>
          </a:p>
        </p:txBody>
      </p:sp>
      <p:pic>
        <p:nvPicPr>
          <p:cNvPr id="3" name="Picture 2"/>
          <p:cNvPicPr>
            <a:picLocks noChangeAspect="1"/>
          </p:cNvPicPr>
          <p:nvPr/>
        </p:nvPicPr>
        <p:blipFill>
          <a:blip r:embed="rId3"/>
          <a:stretch>
            <a:fillRect/>
          </a:stretch>
        </p:blipFill>
        <p:spPr>
          <a:xfrm>
            <a:off x="29496" y="2286000"/>
            <a:ext cx="3247103" cy="26957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4723" y="1534447"/>
            <a:ext cx="3505200" cy="26289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800" y="3352800"/>
            <a:ext cx="3581400" cy="2686050"/>
          </a:xfrm>
          <a:prstGeom prst="rect">
            <a:avLst/>
          </a:prstGeom>
        </p:spPr>
      </p:pic>
    </p:spTree>
    <p:extLst>
      <p:ext uri="{BB962C8B-B14F-4D97-AF65-F5344CB8AC3E}">
        <p14:creationId xmlns:p14="http://schemas.microsoft.com/office/powerpoint/2010/main" val="30401363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2057400"/>
            <a:ext cx="4191000" cy="3810000"/>
          </a:xfrm>
          <a:prstGeom prst="rect">
            <a:avLst/>
          </a:prstGeom>
        </p:spPr>
      </p:pic>
      <p:pic>
        <p:nvPicPr>
          <p:cNvPr id="3" name="Picture 2"/>
          <p:cNvPicPr>
            <a:picLocks noChangeAspect="1"/>
          </p:cNvPicPr>
          <p:nvPr/>
        </p:nvPicPr>
        <p:blipFill>
          <a:blip r:embed="rId4"/>
          <a:stretch>
            <a:fillRect/>
          </a:stretch>
        </p:blipFill>
        <p:spPr>
          <a:xfrm>
            <a:off x="5257800" y="2057400"/>
            <a:ext cx="3796294" cy="3810000"/>
          </a:xfrm>
          <a:prstGeom prst="rect">
            <a:avLst/>
          </a:prstGeom>
        </p:spPr>
      </p:pic>
      <p:sp>
        <p:nvSpPr>
          <p:cNvPr id="4" name="TextBox 3"/>
          <p:cNvSpPr txBox="1"/>
          <p:nvPr/>
        </p:nvSpPr>
        <p:spPr>
          <a:xfrm>
            <a:off x="1524000" y="1498797"/>
            <a:ext cx="697627" cy="369332"/>
          </a:xfrm>
          <a:prstGeom prst="rect">
            <a:avLst/>
          </a:prstGeom>
          <a:noFill/>
        </p:spPr>
        <p:txBody>
          <a:bodyPr wrap="none" rtlCol="0">
            <a:spAutoFit/>
          </a:bodyPr>
          <a:lstStyle/>
          <a:p>
            <a:r>
              <a:rPr lang="en-US" dirty="0" smtClean="0"/>
              <a:t>1985</a:t>
            </a:r>
            <a:endParaRPr lang="en-US" dirty="0"/>
          </a:p>
        </p:txBody>
      </p:sp>
      <p:sp>
        <p:nvSpPr>
          <p:cNvPr id="5" name="TextBox 4"/>
          <p:cNvSpPr txBox="1"/>
          <p:nvPr/>
        </p:nvSpPr>
        <p:spPr>
          <a:xfrm>
            <a:off x="6807133" y="1498797"/>
            <a:ext cx="697627" cy="369332"/>
          </a:xfrm>
          <a:prstGeom prst="rect">
            <a:avLst/>
          </a:prstGeom>
          <a:noFill/>
        </p:spPr>
        <p:txBody>
          <a:bodyPr wrap="none" rtlCol="0">
            <a:spAutoFit/>
          </a:bodyPr>
          <a:lstStyle/>
          <a:p>
            <a:r>
              <a:rPr lang="en-US" dirty="0" smtClean="0"/>
              <a:t>2014</a:t>
            </a:r>
            <a:endParaRPr lang="en-US" dirty="0"/>
          </a:p>
        </p:txBody>
      </p:sp>
      <p:sp>
        <p:nvSpPr>
          <p:cNvPr id="6" name="Rectangle 2"/>
          <p:cNvSpPr txBox="1">
            <a:spLocks noChangeArrowheads="1"/>
          </p:cNvSpPr>
          <p:nvPr/>
        </p:nvSpPr>
        <p:spPr>
          <a:xfrm>
            <a:off x="1619250" y="934262"/>
            <a:ext cx="6427788" cy="4699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defRPr/>
            </a:pPr>
            <a:r>
              <a:rPr lang="en-US" sz="2800" b="1" u="sng" kern="0" dirty="0" smtClean="0">
                <a:solidFill>
                  <a:srgbClr val="800080"/>
                </a:solidFill>
                <a:effectLst>
                  <a:outerShdw blurRad="38100" dist="38100" dir="2700000" algn="tl">
                    <a:srgbClr val="C0C0C0"/>
                  </a:outerShdw>
                </a:effectLst>
              </a:rPr>
              <a:t>City Overview</a:t>
            </a:r>
            <a:endParaRPr lang="en-US" sz="2800" b="1" u="sng" kern="0" dirty="0" smtClean="0">
              <a:solidFill>
                <a:srgbClr val="800080"/>
              </a:solidFill>
              <a:effectLst>
                <a:outerShdw blurRad="38100" dist="38100" dir="2700000" algn="tl">
                  <a:srgbClr val="C0C0C0"/>
                </a:outerShdw>
              </a:effectLst>
            </a:endParaRPr>
          </a:p>
        </p:txBody>
      </p:sp>
    </p:spTree>
    <p:extLst>
      <p:ext uri="{BB962C8B-B14F-4D97-AF65-F5344CB8AC3E}">
        <p14:creationId xmlns:p14="http://schemas.microsoft.com/office/powerpoint/2010/main" val="4169134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34" t="1061" r="832" b="1061"/>
          <a:stretch/>
        </p:blipFill>
        <p:spPr>
          <a:xfrm>
            <a:off x="2048671" y="1757516"/>
            <a:ext cx="6507078" cy="4191000"/>
          </a:xfrm>
          <a:prstGeom prst="rect">
            <a:avLst/>
          </a:prstGeom>
        </p:spPr>
      </p:pic>
      <p:sp>
        <p:nvSpPr>
          <p:cNvPr id="3" name="Rectangle 2"/>
          <p:cNvSpPr>
            <a:spLocks noChangeArrowheads="1"/>
          </p:cNvSpPr>
          <p:nvPr/>
        </p:nvSpPr>
        <p:spPr bwMode="auto">
          <a:xfrm>
            <a:off x="2286000" y="1219200"/>
            <a:ext cx="60324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Grande" pitchFamily="-112" charset="0"/>
                <a:ea typeface="ヒラギノ角ゴ Pro W3" pitchFamily="-112" charset="-128"/>
              </a:defRPr>
            </a:lvl1pPr>
            <a:lvl2pPr marL="742950" indent="-285750">
              <a:defRPr>
                <a:solidFill>
                  <a:schemeClr val="tx1"/>
                </a:solidFill>
                <a:latin typeface="Lucida Grande" pitchFamily="-112" charset="0"/>
                <a:ea typeface="ヒラギノ角ゴ Pro W3" pitchFamily="-112" charset="-128"/>
              </a:defRPr>
            </a:lvl2pPr>
            <a:lvl3pPr marL="1143000" indent="-228600">
              <a:defRPr>
                <a:solidFill>
                  <a:schemeClr val="tx1"/>
                </a:solidFill>
                <a:latin typeface="Lucida Grande" pitchFamily="-112" charset="0"/>
                <a:ea typeface="ヒラギノ角ゴ Pro W3" pitchFamily="-112" charset="-128"/>
              </a:defRPr>
            </a:lvl3pPr>
            <a:lvl4pPr marL="1600200" indent="-228600">
              <a:defRPr>
                <a:solidFill>
                  <a:schemeClr val="tx1"/>
                </a:solidFill>
                <a:latin typeface="Lucida Grande" pitchFamily="-112" charset="0"/>
                <a:ea typeface="ヒラギノ角ゴ Pro W3" pitchFamily="-112" charset="-128"/>
              </a:defRPr>
            </a:lvl4pPr>
            <a:lvl5pPr marL="2057400" indent="-228600">
              <a:defRPr>
                <a:solidFill>
                  <a:schemeClr val="tx1"/>
                </a:solidFill>
                <a:latin typeface="Lucida Grande" pitchFamily="-112" charset="0"/>
                <a:ea typeface="ヒラギノ角ゴ Pro W3" pitchFamily="-112" charset="-128"/>
              </a:defRPr>
            </a:lvl5pPr>
            <a:lvl6pPr marL="2514600" indent="-228600" defTabSz="457200" eaLnBrk="0" fontAlgn="base" hangingPunct="0">
              <a:spcBef>
                <a:spcPct val="0"/>
              </a:spcBef>
              <a:spcAft>
                <a:spcPct val="0"/>
              </a:spcAft>
              <a:defRPr>
                <a:solidFill>
                  <a:schemeClr val="tx1"/>
                </a:solidFill>
                <a:latin typeface="Lucida Grande" pitchFamily="-112" charset="0"/>
                <a:ea typeface="ヒラギノ角ゴ Pro W3" pitchFamily="-112" charset="-128"/>
              </a:defRPr>
            </a:lvl6pPr>
            <a:lvl7pPr marL="2971800" indent="-228600" defTabSz="457200" eaLnBrk="0" fontAlgn="base" hangingPunct="0">
              <a:spcBef>
                <a:spcPct val="0"/>
              </a:spcBef>
              <a:spcAft>
                <a:spcPct val="0"/>
              </a:spcAft>
              <a:defRPr>
                <a:solidFill>
                  <a:schemeClr val="tx1"/>
                </a:solidFill>
                <a:latin typeface="Lucida Grande" pitchFamily="-112" charset="0"/>
                <a:ea typeface="ヒラギノ角ゴ Pro W3" pitchFamily="-112" charset="-128"/>
              </a:defRPr>
            </a:lvl7pPr>
            <a:lvl8pPr marL="3429000" indent="-228600" defTabSz="457200" eaLnBrk="0" fontAlgn="base" hangingPunct="0">
              <a:spcBef>
                <a:spcPct val="0"/>
              </a:spcBef>
              <a:spcAft>
                <a:spcPct val="0"/>
              </a:spcAft>
              <a:defRPr>
                <a:solidFill>
                  <a:schemeClr val="tx1"/>
                </a:solidFill>
                <a:latin typeface="Lucida Grande" pitchFamily="-112" charset="0"/>
                <a:ea typeface="ヒラギノ角ゴ Pro W3" pitchFamily="-112" charset="-128"/>
              </a:defRPr>
            </a:lvl8pPr>
            <a:lvl9pPr marL="3886200" indent="-228600" defTabSz="457200" eaLnBrk="0" fontAlgn="base" hangingPunct="0">
              <a:spcBef>
                <a:spcPct val="0"/>
              </a:spcBef>
              <a:spcAft>
                <a:spcPct val="0"/>
              </a:spcAft>
              <a:defRPr>
                <a:solidFill>
                  <a:schemeClr val="tx1"/>
                </a:solidFill>
                <a:latin typeface="Lucida Grande" pitchFamily="-112" charset="0"/>
                <a:ea typeface="ヒラギノ角ゴ Pro W3" pitchFamily="-112" charset="-128"/>
              </a:defRPr>
            </a:lvl9pPr>
          </a:lstStyle>
          <a:p>
            <a:r>
              <a:rPr lang="en-US" altLang="en-US" sz="2800" b="1" u="sng" dirty="0">
                <a:solidFill>
                  <a:srgbClr val="800080"/>
                </a:solidFill>
                <a:effectLst>
                  <a:outerShdw blurRad="38100" dist="38100" dir="2700000" algn="tl">
                    <a:srgbClr val="C0C0C0"/>
                  </a:outerShdw>
                </a:effectLst>
                <a:latin typeface="Arial" panose="020B0604020202020204" pitchFamily="34" charset="0"/>
                <a:ea typeface="ヒラギノ角ゴ Pro W3"/>
              </a:rPr>
              <a:t>Structural Protection Group (SPG)</a:t>
            </a:r>
            <a:endParaRPr lang="en-US" altLang="en-US" sz="2800" b="1" u="sng" dirty="0">
              <a:solidFill>
                <a:srgbClr val="800080"/>
              </a:solidFill>
              <a:effectLst>
                <a:outerShdw blurRad="38100" dist="38100" dir="2700000" algn="tl">
                  <a:srgbClr val="C0C0C0"/>
                </a:outerShdw>
              </a:effectLst>
              <a:latin typeface="Arial" panose="020B0604020202020204" pitchFamily="34" charset="0"/>
              <a:ea typeface="ヒラギノ角ゴ Pro W3"/>
            </a:endParaRPr>
          </a:p>
        </p:txBody>
      </p:sp>
    </p:spTree>
    <p:extLst>
      <p:ext uri="{BB962C8B-B14F-4D97-AF65-F5344CB8AC3E}">
        <p14:creationId xmlns:p14="http://schemas.microsoft.com/office/powerpoint/2010/main" val="5230056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962072"/>
            <a:ext cx="3505200" cy="224150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962072"/>
            <a:ext cx="3750733" cy="279898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4191000"/>
            <a:ext cx="3200400" cy="190023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600" y="4191000"/>
            <a:ext cx="1286803" cy="1715737"/>
          </a:xfrm>
          <a:prstGeom prst="rect">
            <a:avLst/>
          </a:prstGeom>
        </p:spPr>
      </p:pic>
      <p:sp>
        <p:nvSpPr>
          <p:cNvPr id="6" name="Rectangle 5"/>
          <p:cNvSpPr>
            <a:spLocks noChangeArrowheads="1"/>
          </p:cNvSpPr>
          <p:nvPr/>
        </p:nvSpPr>
        <p:spPr bwMode="auto">
          <a:xfrm>
            <a:off x="2971800" y="1295400"/>
            <a:ext cx="3733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Lucida Grande" pitchFamily="-112" charset="0"/>
                <a:ea typeface="ヒラギノ角ゴ Pro W3" pitchFamily="-112" charset="-128"/>
              </a:defRPr>
            </a:lvl1pPr>
            <a:lvl2pPr marL="742950" indent="-285750">
              <a:defRPr>
                <a:solidFill>
                  <a:schemeClr val="tx1"/>
                </a:solidFill>
                <a:latin typeface="Lucida Grande" pitchFamily="-112" charset="0"/>
                <a:ea typeface="ヒラギノ角ゴ Pro W3" pitchFamily="-112" charset="-128"/>
              </a:defRPr>
            </a:lvl2pPr>
            <a:lvl3pPr marL="1143000" indent="-228600">
              <a:defRPr>
                <a:solidFill>
                  <a:schemeClr val="tx1"/>
                </a:solidFill>
                <a:latin typeface="Lucida Grande" pitchFamily="-112" charset="0"/>
                <a:ea typeface="ヒラギノ角ゴ Pro W3" pitchFamily="-112" charset="-128"/>
              </a:defRPr>
            </a:lvl3pPr>
            <a:lvl4pPr marL="1600200" indent="-228600">
              <a:defRPr>
                <a:solidFill>
                  <a:schemeClr val="tx1"/>
                </a:solidFill>
                <a:latin typeface="Lucida Grande" pitchFamily="-112" charset="0"/>
                <a:ea typeface="ヒラギノ角ゴ Pro W3" pitchFamily="-112" charset="-128"/>
              </a:defRPr>
            </a:lvl4pPr>
            <a:lvl5pPr marL="2057400" indent="-228600">
              <a:defRPr>
                <a:solidFill>
                  <a:schemeClr val="tx1"/>
                </a:solidFill>
                <a:latin typeface="Lucida Grande" pitchFamily="-112" charset="0"/>
                <a:ea typeface="ヒラギノ角ゴ Pro W3" pitchFamily="-112" charset="-128"/>
              </a:defRPr>
            </a:lvl5pPr>
            <a:lvl6pPr marL="2514600" indent="-228600" defTabSz="457200" eaLnBrk="0" fontAlgn="base" hangingPunct="0">
              <a:spcBef>
                <a:spcPct val="0"/>
              </a:spcBef>
              <a:spcAft>
                <a:spcPct val="0"/>
              </a:spcAft>
              <a:defRPr>
                <a:solidFill>
                  <a:schemeClr val="tx1"/>
                </a:solidFill>
                <a:latin typeface="Lucida Grande" pitchFamily="-112" charset="0"/>
                <a:ea typeface="ヒラギノ角ゴ Pro W3" pitchFamily="-112" charset="-128"/>
              </a:defRPr>
            </a:lvl6pPr>
            <a:lvl7pPr marL="2971800" indent="-228600" defTabSz="457200" eaLnBrk="0" fontAlgn="base" hangingPunct="0">
              <a:spcBef>
                <a:spcPct val="0"/>
              </a:spcBef>
              <a:spcAft>
                <a:spcPct val="0"/>
              </a:spcAft>
              <a:defRPr>
                <a:solidFill>
                  <a:schemeClr val="tx1"/>
                </a:solidFill>
                <a:latin typeface="Lucida Grande" pitchFamily="-112" charset="0"/>
                <a:ea typeface="ヒラギノ角ゴ Pro W3" pitchFamily="-112" charset="-128"/>
              </a:defRPr>
            </a:lvl7pPr>
            <a:lvl8pPr marL="3429000" indent="-228600" defTabSz="457200" eaLnBrk="0" fontAlgn="base" hangingPunct="0">
              <a:spcBef>
                <a:spcPct val="0"/>
              </a:spcBef>
              <a:spcAft>
                <a:spcPct val="0"/>
              </a:spcAft>
              <a:defRPr>
                <a:solidFill>
                  <a:schemeClr val="tx1"/>
                </a:solidFill>
                <a:latin typeface="Lucida Grande" pitchFamily="-112" charset="0"/>
                <a:ea typeface="ヒラギノ角ゴ Pro W3" pitchFamily="-112" charset="-128"/>
              </a:defRPr>
            </a:lvl8pPr>
            <a:lvl9pPr marL="3886200" indent="-228600" defTabSz="457200" eaLnBrk="0" fontAlgn="base" hangingPunct="0">
              <a:spcBef>
                <a:spcPct val="0"/>
              </a:spcBef>
              <a:spcAft>
                <a:spcPct val="0"/>
              </a:spcAft>
              <a:defRPr>
                <a:solidFill>
                  <a:schemeClr val="tx1"/>
                </a:solidFill>
                <a:latin typeface="Lucida Grande" pitchFamily="-112" charset="0"/>
                <a:ea typeface="ヒラギノ角ゴ Pro W3" pitchFamily="-112" charset="-128"/>
              </a:defRPr>
            </a:lvl9pPr>
          </a:lstStyle>
          <a:p>
            <a:r>
              <a:rPr lang="en-US" altLang="en-US" sz="2800" b="1" u="sng" dirty="0">
                <a:solidFill>
                  <a:srgbClr val="800080"/>
                </a:solidFill>
                <a:effectLst>
                  <a:outerShdw blurRad="38100" dist="38100" dir="2700000" algn="tl">
                    <a:srgbClr val="C0C0C0"/>
                  </a:outerShdw>
                </a:effectLst>
                <a:latin typeface="Arial" panose="020B0604020202020204" pitchFamily="34" charset="0"/>
                <a:ea typeface="ヒラギノ角ゴ Pro W3"/>
              </a:rPr>
              <a:t>Etiwanda Fire </a:t>
            </a:r>
            <a:endParaRPr lang="en-US" altLang="en-US" sz="2800" b="1" u="sng" dirty="0">
              <a:solidFill>
                <a:srgbClr val="800080"/>
              </a:solidFill>
              <a:effectLst>
                <a:outerShdw blurRad="38100" dist="38100" dir="2700000" algn="tl">
                  <a:srgbClr val="C0C0C0"/>
                </a:outerShdw>
              </a:effectLst>
              <a:latin typeface="Arial" panose="020B0604020202020204" pitchFamily="34" charset="0"/>
              <a:ea typeface="ヒラギノ角ゴ Pro W3"/>
            </a:endParaRPr>
          </a:p>
        </p:txBody>
      </p:sp>
    </p:spTree>
    <p:extLst>
      <p:ext uri="{BB962C8B-B14F-4D97-AF65-F5344CB8AC3E}">
        <p14:creationId xmlns:p14="http://schemas.microsoft.com/office/powerpoint/2010/main" val="8346393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286000"/>
            <a:ext cx="4572000" cy="3429000"/>
          </a:xfrm>
          <a:prstGeom prst="rect">
            <a:avLst/>
          </a:prstGeom>
        </p:spPr>
      </p:pic>
      <p:sp>
        <p:nvSpPr>
          <p:cNvPr id="3" name="Rectangle 2"/>
          <p:cNvSpPr>
            <a:spLocks noChangeArrowheads="1"/>
          </p:cNvSpPr>
          <p:nvPr/>
        </p:nvSpPr>
        <p:spPr bwMode="auto">
          <a:xfrm>
            <a:off x="2133600" y="1293168"/>
            <a:ext cx="62760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Grande" pitchFamily="-112" charset="0"/>
                <a:ea typeface="ヒラギノ角ゴ Pro W3" pitchFamily="-112" charset="-128"/>
              </a:defRPr>
            </a:lvl1pPr>
            <a:lvl2pPr marL="742950" indent="-285750">
              <a:defRPr>
                <a:solidFill>
                  <a:schemeClr val="tx1"/>
                </a:solidFill>
                <a:latin typeface="Lucida Grande" pitchFamily="-112" charset="0"/>
                <a:ea typeface="ヒラギノ角ゴ Pro W3" pitchFamily="-112" charset="-128"/>
              </a:defRPr>
            </a:lvl2pPr>
            <a:lvl3pPr marL="1143000" indent="-228600">
              <a:defRPr>
                <a:solidFill>
                  <a:schemeClr val="tx1"/>
                </a:solidFill>
                <a:latin typeface="Lucida Grande" pitchFamily="-112" charset="0"/>
                <a:ea typeface="ヒラギノ角ゴ Pro W3" pitchFamily="-112" charset="-128"/>
              </a:defRPr>
            </a:lvl3pPr>
            <a:lvl4pPr marL="1600200" indent="-228600">
              <a:defRPr>
                <a:solidFill>
                  <a:schemeClr val="tx1"/>
                </a:solidFill>
                <a:latin typeface="Lucida Grande" pitchFamily="-112" charset="0"/>
                <a:ea typeface="ヒラギノ角ゴ Pro W3" pitchFamily="-112" charset="-128"/>
              </a:defRPr>
            </a:lvl4pPr>
            <a:lvl5pPr marL="2057400" indent="-228600">
              <a:defRPr>
                <a:solidFill>
                  <a:schemeClr val="tx1"/>
                </a:solidFill>
                <a:latin typeface="Lucida Grande" pitchFamily="-112" charset="0"/>
                <a:ea typeface="ヒラギノ角ゴ Pro W3" pitchFamily="-112" charset="-128"/>
              </a:defRPr>
            </a:lvl5pPr>
            <a:lvl6pPr marL="2514600" indent="-228600" defTabSz="457200" eaLnBrk="0" fontAlgn="base" hangingPunct="0">
              <a:spcBef>
                <a:spcPct val="0"/>
              </a:spcBef>
              <a:spcAft>
                <a:spcPct val="0"/>
              </a:spcAft>
              <a:defRPr>
                <a:solidFill>
                  <a:schemeClr val="tx1"/>
                </a:solidFill>
                <a:latin typeface="Lucida Grande" pitchFamily="-112" charset="0"/>
                <a:ea typeface="ヒラギノ角ゴ Pro W3" pitchFamily="-112" charset="-128"/>
              </a:defRPr>
            </a:lvl6pPr>
            <a:lvl7pPr marL="2971800" indent="-228600" defTabSz="457200" eaLnBrk="0" fontAlgn="base" hangingPunct="0">
              <a:spcBef>
                <a:spcPct val="0"/>
              </a:spcBef>
              <a:spcAft>
                <a:spcPct val="0"/>
              </a:spcAft>
              <a:defRPr>
                <a:solidFill>
                  <a:schemeClr val="tx1"/>
                </a:solidFill>
                <a:latin typeface="Lucida Grande" pitchFamily="-112" charset="0"/>
                <a:ea typeface="ヒラギノ角ゴ Pro W3" pitchFamily="-112" charset="-128"/>
              </a:defRPr>
            </a:lvl7pPr>
            <a:lvl8pPr marL="3429000" indent="-228600" defTabSz="457200" eaLnBrk="0" fontAlgn="base" hangingPunct="0">
              <a:spcBef>
                <a:spcPct val="0"/>
              </a:spcBef>
              <a:spcAft>
                <a:spcPct val="0"/>
              </a:spcAft>
              <a:defRPr>
                <a:solidFill>
                  <a:schemeClr val="tx1"/>
                </a:solidFill>
                <a:latin typeface="Lucida Grande" pitchFamily="-112" charset="0"/>
                <a:ea typeface="ヒラギノ角ゴ Pro W3" pitchFamily="-112" charset="-128"/>
              </a:defRPr>
            </a:lvl8pPr>
            <a:lvl9pPr marL="3886200" indent="-228600" defTabSz="457200" eaLnBrk="0" fontAlgn="base" hangingPunct="0">
              <a:spcBef>
                <a:spcPct val="0"/>
              </a:spcBef>
              <a:spcAft>
                <a:spcPct val="0"/>
              </a:spcAft>
              <a:defRPr>
                <a:solidFill>
                  <a:schemeClr val="tx1"/>
                </a:solidFill>
                <a:latin typeface="Lucida Grande" pitchFamily="-112" charset="0"/>
                <a:ea typeface="ヒラギノ角ゴ Pro W3" pitchFamily="-112" charset="-128"/>
              </a:defRPr>
            </a:lvl9pPr>
          </a:lstStyle>
          <a:p>
            <a:r>
              <a:rPr lang="en-US" altLang="en-US" sz="2800" b="1" u="sng" dirty="0">
                <a:solidFill>
                  <a:srgbClr val="800080"/>
                </a:solidFill>
                <a:effectLst>
                  <a:outerShdw blurRad="38100" dist="38100" dir="2700000" algn="tl">
                    <a:srgbClr val="C0C0C0"/>
                  </a:outerShdw>
                </a:effectLst>
                <a:latin typeface="Arial" panose="020B0604020202020204" pitchFamily="34" charset="0"/>
                <a:ea typeface="ヒラギノ角ゴ Pro W3"/>
              </a:rPr>
              <a:t>Emergency Operation Center (EOC)</a:t>
            </a:r>
            <a:endParaRPr lang="en-US" altLang="en-US" sz="2800" b="1" u="sng" dirty="0">
              <a:solidFill>
                <a:srgbClr val="800080"/>
              </a:solidFill>
              <a:effectLst>
                <a:outerShdw blurRad="38100" dist="38100" dir="2700000" algn="tl">
                  <a:srgbClr val="C0C0C0"/>
                </a:outerShdw>
              </a:effectLst>
              <a:latin typeface="Arial" panose="020B0604020202020204" pitchFamily="34" charset="0"/>
              <a:ea typeface="ヒラギノ角ゴ Pro W3"/>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1200" y="2133600"/>
            <a:ext cx="4470400" cy="3352800"/>
          </a:xfrm>
          <a:prstGeom prst="rect">
            <a:avLst/>
          </a:prstGeom>
        </p:spPr>
      </p:pic>
    </p:spTree>
    <p:extLst>
      <p:ext uri="{BB962C8B-B14F-4D97-AF65-F5344CB8AC3E}">
        <p14:creationId xmlns:p14="http://schemas.microsoft.com/office/powerpoint/2010/main" val="36584823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1" y="1828800"/>
            <a:ext cx="2166250" cy="3845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2822" y="1828800"/>
            <a:ext cx="2418569" cy="4291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2849037" y="1138535"/>
            <a:ext cx="28275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Lucida Grande" pitchFamily="-112" charset="0"/>
                <a:ea typeface="ヒラギノ角ゴ Pro W3" pitchFamily="-112" charset="-128"/>
              </a:defRPr>
            </a:lvl1pPr>
            <a:lvl2pPr marL="742950" indent="-285750">
              <a:defRPr>
                <a:solidFill>
                  <a:schemeClr val="tx1"/>
                </a:solidFill>
                <a:latin typeface="Lucida Grande" pitchFamily="-112" charset="0"/>
                <a:ea typeface="ヒラギノ角ゴ Pro W3" pitchFamily="-112" charset="-128"/>
              </a:defRPr>
            </a:lvl2pPr>
            <a:lvl3pPr marL="1143000" indent="-228600">
              <a:defRPr>
                <a:solidFill>
                  <a:schemeClr val="tx1"/>
                </a:solidFill>
                <a:latin typeface="Lucida Grande" pitchFamily="-112" charset="0"/>
                <a:ea typeface="ヒラギノ角ゴ Pro W3" pitchFamily="-112" charset="-128"/>
              </a:defRPr>
            </a:lvl3pPr>
            <a:lvl4pPr marL="1600200" indent="-228600">
              <a:defRPr>
                <a:solidFill>
                  <a:schemeClr val="tx1"/>
                </a:solidFill>
                <a:latin typeface="Lucida Grande" pitchFamily="-112" charset="0"/>
                <a:ea typeface="ヒラギノ角ゴ Pro W3" pitchFamily="-112" charset="-128"/>
              </a:defRPr>
            </a:lvl4pPr>
            <a:lvl5pPr marL="2057400" indent="-228600">
              <a:defRPr>
                <a:solidFill>
                  <a:schemeClr val="tx1"/>
                </a:solidFill>
                <a:latin typeface="Lucida Grande" pitchFamily="-112" charset="0"/>
                <a:ea typeface="ヒラギノ角ゴ Pro W3" pitchFamily="-112" charset="-128"/>
              </a:defRPr>
            </a:lvl5pPr>
            <a:lvl6pPr marL="2514600" indent="-228600" defTabSz="457200" eaLnBrk="0" fontAlgn="base" hangingPunct="0">
              <a:spcBef>
                <a:spcPct val="0"/>
              </a:spcBef>
              <a:spcAft>
                <a:spcPct val="0"/>
              </a:spcAft>
              <a:defRPr>
                <a:solidFill>
                  <a:schemeClr val="tx1"/>
                </a:solidFill>
                <a:latin typeface="Lucida Grande" pitchFamily="-112" charset="0"/>
                <a:ea typeface="ヒラギノ角ゴ Pro W3" pitchFamily="-112" charset="-128"/>
              </a:defRPr>
            </a:lvl6pPr>
            <a:lvl7pPr marL="2971800" indent="-228600" defTabSz="457200" eaLnBrk="0" fontAlgn="base" hangingPunct="0">
              <a:spcBef>
                <a:spcPct val="0"/>
              </a:spcBef>
              <a:spcAft>
                <a:spcPct val="0"/>
              </a:spcAft>
              <a:defRPr>
                <a:solidFill>
                  <a:schemeClr val="tx1"/>
                </a:solidFill>
                <a:latin typeface="Lucida Grande" pitchFamily="-112" charset="0"/>
                <a:ea typeface="ヒラギノ角ゴ Pro W3" pitchFamily="-112" charset="-128"/>
              </a:defRPr>
            </a:lvl7pPr>
            <a:lvl8pPr marL="3429000" indent="-228600" defTabSz="457200" eaLnBrk="0" fontAlgn="base" hangingPunct="0">
              <a:spcBef>
                <a:spcPct val="0"/>
              </a:spcBef>
              <a:spcAft>
                <a:spcPct val="0"/>
              </a:spcAft>
              <a:defRPr>
                <a:solidFill>
                  <a:schemeClr val="tx1"/>
                </a:solidFill>
                <a:latin typeface="Lucida Grande" pitchFamily="-112" charset="0"/>
                <a:ea typeface="ヒラギノ角ゴ Pro W3" pitchFamily="-112" charset="-128"/>
              </a:defRPr>
            </a:lvl8pPr>
            <a:lvl9pPr marL="3886200" indent="-228600" defTabSz="457200" eaLnBrk="0" fontAlgn="base" hangingPunct="0">
              <a:spcBef>
                <a:spcPct val="0"/>
              </a:spcBef>
              <a:spcAft>
                <a:spcPct val="0"/>
              </a:spcAft>
              <a:defRPr>
                <a:solidFill>
                  <a:schemeClr val="tx1"/>
                </a:solidFill>
                <a:latin typeface="Lucida Grande" pitchFamily="-112" charset="0"/>
                <a:ea typeface="ヒラギノ角ゴ Pro W3" pitchFamily="-112" charset="-128"/>
              </a:defRPr>
            </a:lvl9pPr>
          </a:lstStyle>
          <a:p>
            <a:r>
              <a:rPr lang="en-US" altLang="en-US" sz="2800" b="1" u="sng" dirty="0">
                <a:solidFill>
                  <a:srgbClr val="800080"/>
                </a:solidFill>
                <a:effectLst>
                  <a:outerShdw blurRad="38100" dist="38100" dir="2700000" algn="tl">
                    <a:srgbClr val="C0C0C0"/>
                  </a:outerShdw>
                </a:effectLst>
                <a:latin typeface="Arial" panose="020B0604020202020204" pitchFamily="34" charset="0"/>
                <a:ea typeface="ヒラギノ角ゴ Pro W3"/>
              </a:rPr>
              <a:t>Quick shot App</a:t>
            </a:r>
            <a:endParaRPr lang="en-US" altLang="en-US" sz="2800" b="1" u="sng" dirty="0">
              <a:solidFill>
                <a:srgbClr val="800080"/>
              </a:solidFill>
              <a:effectLst>
                <a:outerShdw blurRad="38100" dist="38100" dir="2700000" algn="tl">
                  <a:srgbClr val="C0C0C0"/>
                </a:outerShdw>
              </a:effectLst>
              <a:latin typeface="Arial" panose="020B0604020202020204" pitchFamily="34" charset="0"/>
              <a:ea typeface="ヒラギノ角ゴ Pro W3"/>
            </a:endParaRPr>
          </a:p>
        </p:txBody>
      </p:sp>
    </p:spTree>
    <p:extLst>
      <p:ext uri="{BB962C8B-B14F-4D97-AF65-F5344CB8AC3E}">
        <p14:creationId xmlns:p14="http://schemas.microsoft.com/office/powerpoint/2010/main" val="26632383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05000" y="914400"/>
            <a:ext cx="7010400" cy="1143000"/>
          </a:xfrm>
        </p:spPr>
        <p:txBody>
          <a:bodyPr/>
          <a:lstStyle/>
          <a:p>
            <a:pPr>
              <a:defRPr/>
            </a:pPr>
            <a:r>
              <a:rPr lang="en-US" altLang="en-US" sz="2800" b="1" u="sng" dirty="0">
                <a:solidFill>
                  <a:srgbClr val="800080"/>
                </a:solidFill>
                <a:effectLst>
                  <a:outerShdw blurRad="38100" dist="38100" dir="2700000" algn="tl">
                    <a:srgbClr val="C0C0C0"/>
                  </a:outerShdw>
                </a:effectLst>
              </a:rPr>
              <a:t>RC Executive </a:t>
            </a:r>
            <a:r>
              <a:rPr lang="en-US" altLang="en-US" sz="2800" b="1" u="sng" dirty="0" smtClean="0">
                <a:solidFill>
                  <a:srgbClr val="800080"/>
                </a:solidFill>
                <a:effectLst>
                  <a:outerShdw blurRad="38100" dist="38100" dir="2700000" algn="tl">
                    <a:srgbClr val="C0C0C0"/>
                  </a:outerShdw>
                </a:effectLst>
              </a:rPr>
              <a:t>Dashboard App</a:t>
            </a:r>
            <a:endParaRPr lang="en-US" sz="2800" b="1" u="sng" dirty="0" smtClean="0">
              <a:solidFill>
                <a:srgbClr val="800080"/>
              </a:solidFill>
              <a:effectLst>
                <a:outerShdw blurRad="38100" dist="38100" dir="2700000" algn="tl">
                  <a:srgbClr val="C0C0C0"/>
                </a:outerShdw>
              </a:effectLst>
            </a:endParaRPr>
          </a:p>
        </p:txBody>
      </p:sp>
      <p:sp>
        <p:nvSpPr>
          <p:cNvPr id="17411" name="Rectangle 3"/>
          <p:cNvSpPr>
            <a:spLocks noGrp="1" noChangeArrowheads="1"/>
          </p:cNvSpPr>
          <p:nvPr>
            <p:ph type="body" idx="1"/>
          </p:nvPr>
        </p:nvSpPr>
        <p:spPr>
          <a:xfrm>
            <a:off x="181760" y="1981199"/>
            <a:ext cx="6340749" cy="4121495"/>
          </a:xfrm>
        </p:spPr>
        <p:txBody>
          <a:bodyPr/>
          <a:lstStyle/>
          <a:p>
            <a:r>
              <a:rPr lang="en-US" altLang="en-US" sz="2200" dirty="0" smtClean="0"/>
              <a:t>Common Operational Picture:</a:t>
            </a:r>
          </a:p>
          <a:p>
            <a:pPr lvl="1"/>
            <a:r>
              <a:rPr lang="en-US" altLang="en-US" sz="2200" dirty="0" smtClean="0"/>
              <a:t>Know current responses by public safety team</a:t>
            </a:r>
          </a:p>
          <a:p>
            <a:pPr lvl="2"/>
            <a:r>
              <a:rPr lang="en-US" altLang="en-US" sz="1800" dirty="0" smtClean="0"/>
              <a:t>Fire</a:t>
            </a:r>
          </a:p>
          <a:p>
            <a:pPr lvl="2"/>
            <a:r>
              <a:rPr lang="en-US" altLang="en-US" sz="1800" dirty="0" smtClean="0"/>
              <a:t>Police  </a:t>
            </a:r>
          </a:p>
          <a:p>
            <a:pPr lvl="1"/>
            <a:r>
              <a:rPr lang="en-US" altLang="en-US" sz="2200" dirty="0" smtClean="0"/>
              <a:t> Stay informed of incidents</a:t>
            </a:r>
          </a:p>
          <a:p>
            <a:pPr lvl="2"/>
            <a:r>
              <a:rPr lang="en-US" altLang="en-US" sz="1800" dirty="0"/>
              <a:t> </a:t>
            </a:r>
            <a:r>
              <a:rPr lang="en-US" altLang="en-US" sz="1800" dirty="0" smtClean="0"/>
              <a:t>reports travel faster now with social media</a:t>
            </a:r>
          </a:p>
          <a:p>
            <a:pPr lvl="1"/>
            <a:r>
              <a:rPr lang="en-US" altLang="en-US" sz="2200" dirty="0" smtClean="0"/>
              <a:t>Stay one step ahead of the next phone from council members or residents </a:t>
            </a:r>
          </a:p>
          <a:p>
            <a:r>
              <a:rPr lang="en-US" altLang="en-US" sz="2600" dirty="0" smtClean="0"/>
              <a:t>Dashboard app provides these answers for the executive team</a:t>
            </a:r>
          </a:p>
        </p:txBody>
      </p:sp>
      <p:pic>
        <p:nvPicPr>
          <p:cNvPr id="3" name="Picture 2"/>
          <p:cNvPicPr>
            <a:picLocks noChangeAspect="1"/>
          </p:cNvPicPr>
          <p:nvPr/>
        </p:nvPicPr>
        <p:blipFill>
          <a:blip r:embed="rId3"/>
          <a:stretch>
            <a:fillRect/>
          </a:stretch>
        </p:blipFill>
        <p:spPr>
          <a:xfrm>
            <a:off x="6324600" y="2819400"/>
            <a:ext cx="2548156" cy="294018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32002" y="838200"/>
            <a:ext cx="8229600" cy="1143000"/>
          </a:xfrm>
        </p:spPr>
        <p:txBody>
          <a:bodyPr/>
          <a:lstStyle/>
          <a:p>
            <a:pPr>
              <a:lnSpc>
                <a:spcPct val="75000"/>
              </a:lnSpc>
            </a:pPr>
            <a:r>
              <a:rPr lang="en-US" altLang="en-US" sz="2800" b="1" u="sng" dirty="0">
                <a:solidFill>
                  <a:srgbClr val="800080"/>
                </a:solidFill>
                <a:effectLst>
                  <a:outerShdw blurRad="38100" dist="38100" dir="2700000" algn="tl">
                    <a:srgbClr val="C0C0C0"/>
                  </a:outerShdw>
                </a:effectLst>
              </a:rPr>
              <a:t>Economic Development </a:t>
            </a:r>
          </a:p>
        </p:txBody>
      </p:sp>
      <p:sp>
        <p:nvSpPr>
          <p:cNvPr id="18435" name="Rectangle 3"/>
          <p:cNvSpPr>
            <a:spLocks noGrp="1" noChangeArrowheads="1"/>
          </p:cNvSpPr>
          <p:nvPr>
            <p:ph type="body" idx="1"/>
          </p:nvPr>
        </p:nvSpPr>
        <p:spPr>
          <a:xfrm>
            <a:off x="838200" y="1828800"/>
            <a:ext cx="8229600" cy="4719638"/>
          </a:xfrm>
        </p:spPr>
        <p:txBody>
          <a:bodyPr/>
          <a:lstStyle/>
          <a:p>
            <a:pPr>
              <a:lnSpc>
                <a:spcPct val="75000"/>
              </a:lnSpc>
            </a:pPr>
            <a:r>
              <a:rPr lang="en-US" altLang="en-US" sz="2200" dirty="0" smtClean="0"/>
              <a:t>Usually request hardcopy zoning or Parcel maps from GIS for:</a:t>
            </a:r>
          </a:p>
          <a:p>
            <a:pPr lvl="1">
              <a:lnSpc>
                <a:spcPct val="75000"/>
              </a:lnSpc>
            </a:pPr>
            <a:r>
              <a:rPr lang="en-US" altLang="en-US" sz="1800" dirty="0" smtClean="0"/>
              <a:t>Potential development</a:t>
            </a:r>
          </a:p>
          <a:p>
            <a:pPr lvl="1">
              <a:lnSpc>
                <a:spcPct val="75000"/>
              </a:lnSpc>
            </a:pPr>
            <a:r>
              <a:rPr lang="en-US" altLang="en-US" sz="1800" dirty="0" smtClean="0"/>
              <a:t>Business / Firm relocation</a:t>
            </a:r>
          </a:p>
          <a:p>
            <a:pPr lvl="1">
              <a:lnSpc>
                <a:spcPct val="75000"/>
              </a:lnSpc>
            </a:pPr>
            <a:r>
              <a:rPr lang="en-US" altLang="en-US" sz="1800" dirty="0" smtClean="0"/>
              <a:t>Business meetings with investors</a:t>
            </a:r>
          </a:p>
          <a:p>
            <a:pPr lvl="1">
              <a:lnSpc>
                <a:spcPct val="75000"/>
              </a:lnSpc>
            </a:pPr>
            <a:endParaRPr lang="en-US" altLang="en-US" sz="1800" dirty="0" smtClean="0"/>
          </a:p>
          <a:p>
            <a:pPr>
              <a:lnSpc>
                <a:spcPct val="75000"/>
              </a:lnSpc>
            </a:pPr>
            <a:r>
              <a:rPr lang="en-US" altLang="en-US" sz="2200" dirty="0" smtClean="0"/>
              <a:t>Challenges with static maps:</a:t>
            </a:r>
          </a:p>
          <a:p>
            <a:pPr lvl="1">
              <a:lnSpc>
                <a:spcPct val="75000"/>
              </a:lnSpc>
            </a:pPr>
            <a:r>
              <a:rPr lang="en-US" altLang="en-US" sz="1800" dirty="0" smtClean="0"/>
              <a:t>Bulky</a:t>
            </a:r>
          </a:p>
          <a:p>
            <a:pPr lvl="1">
              <a:lnSpc>
                <a:spcPct val="75000"/>
              </a:lnSpc>
            </a:pPr>
            <a:r>
              <a:rPr lang="en-US" altLang="en-US" sz="1800" dirty="0" smtClean="0"/>
              <a:t>Can display limited information</a:t>
            </a:r>
          </a:p>
          <a:p>
            <a:pPr>
              <a:lnSpc>
                <a:spcPct val="75000"/>
              </a:lnSpc>
            </a:pPr>
            <a:r>
              <a:rPr lang="en-US" altLang="en-US" sz="2200" dirty="0" smtClean="0"/>
              <a:t>Using ESRI Mobile</a:t>
            </a:r>
          </a:p>
          <a:p>
            <a:pPr lvl="1">
              <a:lnSpc>
                <a:spcPct val="75000"/>
              </a:lnSpc>
            </a:pPr>
            <a:r>
              <a:rPr lang="en-US" altLang="en-US" sz="1800" dirty="0" smtClean="0"/>
              <a:t>Access to dynamic web map</a:t>
            </a:r>
          </a:p>
          <a:p>
            <a:pPr lvl="1">
              <a:lnSpc>
                <a:spcPct val="75000"/>
              </a:lnSpc>
            </a:pPr>
            <a:r>
              <a:rPr lang="en-US" altLang="en-US" sz="1800" dirty="0" smtClean="0"/>
              <a:t>Unlimited amount of data</a:t>
            </a:r>
          </a:p>
          <a:p>
            <a:pPr lvl="1">
              <a:lnSpc>
                <a:spcPct val="75000"/>
              </a:lnSpc>
            </a:pPr>
            <a:r>
              <a:rPr lang="en-US" altLang="en-US" sz="1800" dirty="0" smtClean="0"/>
              <a:t>Pan &amp; zoom</a:t>
            </a:r>
          </a:p>
          <a:p>
            <a:pPr lvl="1">
              <a:lnSpc>
                <a:spcPct val="75000"/>
              </a:lnSpc>
            </a:pPr>
            <a:r>
              <a:rPr lang="en-US" altLang="en-US" sz="1800" dirty="0" smtClean="0"/>
              <a:t>Overlay layers</a:t>
            </a:r>
          </a:p>
          <a:p>
            <a:pPr lvl="1">
              <a:lnSpc>
                <a:spcPct val="75000"/>
              </a:lnSpc>
            </a:pPr>
            <a:r>
              <a:rPr lang="en-US" altLang="en-US" sz="1800" dirty="0" smtClean="0"/>
              <a:t>Turn On/ Off layers</a:t>
            </a:r>
          </a:p>
          <a:p>
            <a:pPr lvl="1">
              <a:lnSpc>
                <a:spcPct val="75000"/>
              </a:lnSpc>
            </a:pPr>
            <a:endParaRPr lang="en-US" altLang="en-US" sz="1800" dirty="0" smtClean="0"/>
          </a:p>
          <a:p>
            <a:pPr>
              <a:lnSpc>
                <a:spcPct val="75000"/>
              </a:lnSpc>
              <a:buFontTx/>
              <a:buNone/>
            </a:pPr>
            <a:endParaRPr lang="en-US" altLang="en-US" sz="2200" dirty="0" smtClean="0"/>
          </a:p>
          <a:p>
            <a:pPr marL="457200" lvl="1" indent="0">
              <a:lnSpc>
                <a:spcPct val="75000"/>
              </a:lnSpc>
              <a:buFontTx/>
              <a:buNone/>
            </a:pPr>
            <a:endParaRPr lang="en-US" altLang="en-US" sz="2200"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09800" y="1002744"/>
            <a:ext cx="5486400" cy="960438"/>
          </a:xfrm>
        </p:spPr>
        <p:txBody>
          <a:bodyPr/>
          <a:lstStyle/>
          <a:p>
            <a:pPr>
              <a:defRPr/>
            </a:pPr>
            <a:r>
              <a:rPr lang="en-US" sz="2800" b="1" u="sng" dirty="0" smtClean="0">
                <a:solidFill>
                  <a:srgbClr val="800080"/>
                </a:solidFill>
                <a:effectLst>
                  <a:outerShdw blurRad="38100" dist="38100" dir="2700000" algn="tl">
                    <a:srgbClr val="C0C0C0"/>
                  </a:outerShdw>
                </a:effectLst>
              </a:rPr>
              <a:t>Other  Mobile Deployments </a:t>
            </a:r>
          </a:p>
        </p:txBody>
      </p:sp>
      <p:pic>
        <p:nvPicPr>
          <p:cNvPr id="2" name="Picture 1"/>
          <p:cNvPicPr>
            <a:picLocks noChangeAspect="1"/>
          </p:cNvPicPr>
          <p:nvPr/>
        </p:nvPicPr>
        <p:blipFill>
          <a:blip r:embed="rId3"/>
          <a:stretch>
            <a:fillRect/>
          </a:stretch>
        </p:blipFill>
        <p:spPr>
          <a:xfrm>
            <a:off x="91674" y="2185158"/>
            <a:ext cx="2046972" cy="3515334"/>
          </a:xfrm>
          <a:prstGeom prst="rect">
            <a:avLst/>
          </a:prstGeom>
        </p:spPr>
      </p:pic>
      <p:pic>
        <p:nvPicPr>
          <p:cNvPr id="3" name="Picture 2"/>
          <p:cNvPicPr>
            <a:picLocks noChangeAspect="1"/>
          </p:cNvPicPr>
          <p:nvPr/>
        </p:nvPicPr>
        <p:blipFill>
          <a:blip r:embed="rId4"/>
          <a:stretch>
            <a:fillRect/>
          </a:stretch>
        </p:blipFill>
        <p:spPr>
          <a:xfrm>
            <a:off x="2139473" y="1961885"/>
            <a:ext cx="1981200" cy="2070494"/>
          </a:xfrm>
          <a:prstGeom prst="rect">
            <a:avLst/>
          </a:prstGeom>
        </p:spPr>
      </p:pic>
      <p:pic>
        <p:nvPicPr>
          <p:cNvPr id="5" name="Picture 4"/>
          <p:cNvPicPr>
            <a:picLocks noChangeAspect="1"/>
          </p:cNvPicPr>
          <p:nvPr/>
        </p:nvPicPr>
        <p:blipFill>
          <a:blip r:embed="rId5"/>
          <a:stretch>
            <a:fillRect/>
          </a:stretch>
        </p:blipFill>
        <p:spPr>
          <a:xfrm>
            <a:off x="2385821" y="3871692"/>
            <a:ext cx="1933147" cy="1828800"/>
          </a:xfrm>
          <a:prstGeom prst="rect">
            <a:avLst/>
          </a:prstGeom>
        </p:spPr>
      </p:pic>
      <p:pic>
        <p:nvPicPr>
          <p:cNvPr id="9"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43167" y="1905000"/>
            <a:ext cx="1765614"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613570"/>
            <a:ext cx="1570312" cy="2316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8"/>
          <a:stretch>
            <a:fillRect/>
          </a:stretch>
        </p:blipFill>
        <p:spPr>
          <a:xfrm>
            <a:off x="4251997" y="2114025"/>
            <a:ext cx="2067089" cy="36576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28600" y="1066800"/>
            <a:ext cx="8229600" cy="754063"/>
          </a:xfrm>
        </p:spPr>
        <p:txBody>
          <a:bodyPr/>
          <a:lstStyle/>
          <a:p>
            <a:pPr>
              <a:defRPr/>
            </a:pPr>
            <a:r>
              <a:rPr lang="en-US" sz="2800" b="1" u="sng" dirty="0" smtClean="0">
                <a:solidFill>
                  <a:srgbClr val="800080"/>
                </a:solidFill>
                <a:effectLst>
                  <a:outerShdw blurRad="38100" dist="38100" dir="2700000" algn="tl">
                    <a:srgbClr val="C0C0C0"/>
                  </a:outerShdw>
                </a:effectLst>
              </a:rPr>
              <a:t>Conclusions</a:t>
            </a:r>
          </a:p>
        </p:txBody>
      </p:sp>
      <p:sp>
        <p:nvSpPr>
          <p:cNvPr id="28675" name="Rectangle 3"/>
          <p:cNvSpPr>
            <a:spLocks noGrp="1" noChangeArrowheads="1"/>
          </p:cNvSpPr>
          <p:nvPr>
            <p:ph type="body" idx="1"/>
          </p:nvPr>
        </p:nvSpPr>
        <p:spPr>
          <a:xfrm>
            <a:off x="196588" y="1981201"/>
            <a:ext cx="5537462" cy="3962400"/>
          </a:xfrm>
        </p:spPr>
        <p:txBody>
          <a:bodyPr/>
          <a:lstStyle/>
          <a:p>
            <a:pPr>
              <a:lnSpc>
                <a:spcPct val="75000"/>
              </a:lnSpc>
            </a:pPr>
            <a:r>
              <a:rPr lang="en-US" altLang="en-US" sz="2200" dirty="0" smtClean="0"/>
              <a:t>City decision makers have data in their hands when making critical decisions</a:t>
            </a:r>
            <a:endParaRPr lang="en-US" altLang="en-US" sz="2200" dirty="0" smtClean="0"/>
          </a:p>
          <a:p>
            <a:pPr>
              <a:lnSpc>
                <a:spcPct val="75000"/>
              </a:lnSpc>
            </a:pPr>
            <a:endParaRPr lang="en-US" altLang="en-US" sz="1200" dirty="0" smtClean="0"/>
          </a:p>
          <a:p>
            <a:pPr>
              <a:lnSpc>
                <a:spcPct val="75000"/>
              </a:lnSpc>
            </a:pPr>
            <a:r>
              <a:rPr lang="en-US" altLang="en-US" sz="2200" dirty="0" smtClean="0"/>
              <a:t>I</a:t>
            </a:r>
            <a:r>
              <a:rPr lang="en-US" altLang="en-US" sz="2200" dirty="0" smtClean="0"/>
              <a:t>mproved </a:t>
            </a:r>
            <a:r>
              <a:rPr lang="en-US" altLang="en-US" sz="2200" dirty="0" smtClean="0"/>
              <a:t>workflow and staff efficiency</a:t>
            </a:r>
          </a:p>
          <a:p>
            <a:pPr>
              <a:lnSpc>
                <a:spcPct val="75000"/>
              </a:lnSpc>
            </a:pPr>
            <a:r>
              <a:rPr lang="en-US" altLang="en-US" sz="2200" dirty="0" smtClean="0"/>
              <a:t>City </a:t>
            </a:r>
            <a:r>
              <a:rPr lang="en-US" altLang="en-US" sz="2200" dirty="0" smtClean="0"/>
              <a:t>is more proactive in resolving issues</a:t>
            </a:r>
          </a:p>
          <a:p>
            <a:pPr>
              <a:lnSpc>
                <a:spcPct val="75000"/>
              </a:lnSpc>
              <a:buFontTx/>
              <a:buNone/>
            </a:pPr>
            <a:endParaRPr lang="en-US" altLang="en-US" sz="1200" dirty="0" smtClean="0"/>
          </a:p>
          <a:p>
            <a:pPr>
              <a:lnSpc>
                <a:spcPct val="75000"/>
              </a:lnSpc>
            </a:pPr>
            <a:r>
              <a:rPr lang="en-US" altLang="en-US" sz="2200" dirty="0" smtClean="0"/>
              <a:t>Improved data collection efficiencies and enhanced effectiveness</a:t>
            </a:r>
          </a:p>
          <a:p>
            <a:pPr>
              <a:lnSpc>
                <a:spcPct val="75000"/>
              </a:lnSpc>
              <a:buFontTx/>
              <a:buNone/>
            </a:pPr>
            <a:endParaRPr lang="en-US" altLang="en-US" sz="1000" dirty="0" smtClean="0"/>
          </a:p>
          <a:p>
            <a:pPr>
              <a:lnSpc>
                <a:spcPct val="75000"/>
              </a:lnSpc>
            </a:pPr>
            <a:r>
              <a:rPr lang="en-US" altLang="en-US" sz="2200" dirty="0" smtClean="0"/>
              <a:t>Initial up-front investment yields long-term results </a:t>
            </a:r>
            <a:endParaRPr lang="en-US" altLang="en-US" sz="2200" dirty="0" smtClean="0"/>
          </a:p>
          <a:p>
            <a:pPr>
              <a:lnSpc>
                <a:spcPct val="75000"/>
              </a:lnSpc>
            </a:pPr>
            <a:endParaRPr lang="en-US" altLang="en-US" sz="2200" dirty="0" smtClean="0"/>
          </a:p>
          <a:p>
            <a:pPr>
              <a:lnSpc>
                <a:spcPct val="80000"/>
              </a:lnSpc>
            </a:pPr>
            <a:endParaRPr lang="en-US" altLang="en-US" sz="2200" dirty="0" smtClean="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7624" y="2590800"/>
            <a:ext cx="3429000" cy="2049463"/>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206" y="2209799"/>
            <a:ext cx="4291551" cy="3367087"/>
          </a:xfrm>
          <a:prstGeom prst="rect">
            <a:avLst/>
          </a:prstGeom>
        </p:spPr>
      </p:pic>
      <p:pic>
        <p:nvPicPr>
          <p:cNvPr id="3" name="Picture 2"/>
          <p:cNvPicPr>
            <a:picLocks noChangeAspect="1"/>
          </p:cNvPicPr>
          <p:nvPr/>
        </p:nvPicPr>
        <p:blipFill>
          <a:blip r:embed="rId4"/>
          <a:stretch>
            <a:fillRect/>
          </a:stretch>
        </p:blipFill>
        <p:spPr>
          <a:xfrm>
            <a:off x="5105400" y="2234380"/>
            <a:ext cx="3783861" cy="3367088"/>
          </a:xfrm>
          <a:prstGeom prst="rect">
            <a:avLst/>
          </a:prstGeom>
        </p:spPr>
      </p:pic>
      <p:sp>
        <p:nvSpPr>
          <p:cNvPr id="4" name="TextBox 3"/>
          <p:cNvSpPr txBox="1"/>
          <p:nvPr/>
        </p:nvSpPr>
        <p:spPr>
          <a:xfrm>
            <a:off x="1523537" y="1752600"/>
            <a:ext cx="697627" cy="369332"/>
          </a:xfrm>
          <a:prstGeom prst="rect">
            <a:avLst/>
          </a:prstGeom>
          <a:noFill/>
        </p:spPr>
        <p:txBody>
          <a:bodyPr wrap="none" rtlCol="0">
            <a:spAutoFit/>
          </a:bodyPr>
          <a:lstStyle/>
          <a:p>
            <a:r>
              <a:rPr lang="en-US" dirty="0" smtClean="0"/>
              <a:t>1985</a:t>
            </a:r>
            <a:endParaRPr lang="en-US" dirty="0"/>
          </a:p>
        </p:txBody>
      </p:sp>
      <p:sp>
        <p:nvSpPr>
          <p:cNvPr id="5" name="TextBox 4"/>
          <p:cNvSpPr txBox="1"/>
          <p:nvPr/>
        </p:nvSpPr>
        <p:spPr>
          <a:xfrm>
            <a:off x="6648516" y="1752600"/>
            <a:ext cx="697627" cy="369332"/>
          </a:xfrm>
          <a:prstGeom prst="rect">
            <a:avLst/>
          </a:prstGeom>
          <a:noFill/>
        </p:spPr>
        <p:txBody>
          <a:bodyPr wrap="none" rtlCol="0">
            <a:spAutoFit/>
          </a:bodyPr>
          <a:lstStyle/>
          <a:p>
            <a:r>
              <a:rPr lang="en-US" dirty="0" smtClean="0"/>
              <a:t>2014</a:t>
            </a:r>
            <a:endParaRPr lang="en-US" dirty="0"/>
          </a:p>
        </p:txBody>
      </p:sp>
    </p:spTree>
    <p:extLst>
      <p:ext uri="{BB962C8B-B14F-4D97-AF65-F5344CB8AC3E}">
        <p14:creationId xmlns:p14="http://schemas.microsoft.com/office/powerpoint/2010/main" val="658377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619250" y="1282700"/>
            <a:ext cx="6427788" cy="9271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defRPr/>
            </a:pPr>
            <a:r>
              <a:rPr lang="en-US" sz="2800" b="1" u="sng" kern="0" dirty="0" smtClean="0">
                <a:solidFill>
                  <a:srgbClr val="800080"/>
                </a:solidFill>
                <a:effectLst>
                  <a:outerShdw blurRad="38100" dist="38100" dir="2700000" algn="tl">
                    <a:srgbClr val="C0C0C0"/>
                  </a:outerShdw>
                </a:effectLst>
              </a:rPr>
              <a:t>Service Delivery Model is Changing</a:t>
            </a:r>
          </a:p>
        </p:txBody>
      </p:sp>
      <p:sp>
        <p:nvSpPr>
          <p:cNvPr id="3" name="Rectangle 3"/>
          <p:cNvSpPr txBox="1">
            <a:spLocks noChangeArrowheads="1"/>
          </p:cNvSpPr>
          <p:nvPr/>
        </p:nvSpPr>
        <p:spPr>
          <a:xfrm>
            <a:off x="503238" y="1905000"/>
            <a:ext cx="8031162" cy="4648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914400">
              <a:lnSpc>
                <a:spcPct val="75000"/>
              </a:lnSpc>
            </a:pPr>
            <a:r>
              <a:rPr lang="en-US" altLang="en-US" sz="2200" kern="0" dirty="0" smtClean="0"/>
              <a:t>Challenges:</a:t>
            </a:r>
          </a:p>
          <a:p>
            <a:pPr lvl="1" defTabSz="914400">
              <a:lnSpc>
                <a:spcPct val="75000"/>
              </a:lnSpc>
            </a:pPr>
            <a:r>
              <a:rPr lang="en-US" altLang="en-US" sz="1800" kern="0" dirty="0"/>
              <a:t>Coming out of the Great Recession, most agencies are still dealing with the impacts of a reduced workforce</a:t>
            </a:r>
          </a:p>
          <a:p>
            <a:pPr lvl="1" defTabSz="914400">
              <a:lnSpc>
                <a:spcPct val="75000"/>
              </a:lnSpc>
            </a:pPr>
            <a:r>
              <a:rPr lang="en-US" altLang="en-US" sz="1800" kern="0" dirty="0"/>
              <a:t>Increasing residential density and transit oriented developments</a:t>
            </a:r>
          </a:p>
          <a:p>
            <a:pPr lvl="1" defTabSz="914400">
              <a:lnSpc>
                <a:spcPct val="75000"/>
              </a:lnSpc>
            </a:pPr>
            <a:r>
              <a:rPr lang="en-US" altLang="en-US" sz="1800" kern="0" dirty="0" smtClean="0"/>
              <a:t>Increased </a:t>
            </a:r>
            <a:r>
              <a:rPr lang="en-US" altLang="en-US" sz="1800" kern="0" dirty="0" smtClean="0"/>
              <a:t>connectivity creates expectations of a faster response and response in different mediums than were used previously</a:t>
            </a:r>
          </a:p>
          <a:p>
            <a:pPr lvl="1" defTabSz="914400">
              <a:lnSpc>
                <a:spcPct val="75000"/>
              </a:lnSpc>
            </a:pPr>
            <a:r>
              <a:rPr lang="en-US" altLang="en-US" sz="1800" kern="0" dirty="0" smtClean="0"/>
              <a:t>Increased Transparency Initiatives</a:t>
            </a:r>
          </a:p>
          <a:p>
            <a:pPr lvl="2" defTabSz="914400">
              <a:lnSpc>
                <a:spcPct val="75000"/>
              </a:lnSpc>
            </a:pPr>
            <a:r>
              <a:rPr lang="en-US" altLang="en-US" sz="1400" kern="0" dirty="0" smtClean="0"/>
              <a:t>Constituents and Elected Officials are communicating more than ever through multiple social media real-time </a:t>
            </a:r>
            <a:r>
              <a:rPr lang="en-US" altLang="en-US" sz="1400" kern="0" dirty="0" smtClean="0"/>
              <a:t>platforms</a:t>
            </a:r>
            <a:endParaRPr lang="en-US" altLang="en-US" sz="1800" kern="0" dirty="0" smtClean="0"/>
          </a:p>
          <a:p>
            <a:pPr defTabSz="914400">
              <a:lnSpc>
                <a:spcPct val="75000"/>
              </a:lnSpc>
            </a:pPr>
            <a:r>
              <a:rPr lang="en-US" altLang="en-US" sz="2200" kern="0" dirty="0" smtClean="0"/>
              <a:t>Approach</a:t>
            </a:r>
          </a:p>
          <a:p>
            <a:pPr lvl="1" defTabSz="914400">
              <a:lnSpc>
                <a:spcPct val="75000"/>
              </a:lnSpc>
            </a:pPr>
            <a:r>
              <a:rPr lang="en-US" altLang="en-US" sz="1800" kern="0" dirty="0" smtClean="0"/>
              <a:t>Government needs to adapt </a:t>
            </a:r>
            <a:r>
              <a:rPr lang="en-US" altLang="en-US" sz="1800" kern="0" dirty="0" smtClean="0"/>
              <a:t>new technologies </a:t>
            </a:r>
            <a:r>
              <a:rPr lang="en-US" altLang="en-US" sz="1800" kern="0" dirty="0" smtClean="0"/>
              <a:t>to supplement traditional methods</a:t>
            </a:r>
          </a:p>
          <a:p>
            <a:pPr lvl="2" defTabSz="914400">
              <a:lnSpc>
                <a:spcPct val="75000"/>
              </a:lnSpc>
            </a:pPr>
            <a:r>
              <a:rPr lang="en-US" altLang="en-US" sz="1400" kern="0" dirty="0" smtClean="0"/>
              <a:t>Increasing use of smart devices, tablets and other mobile devices</a:t>
            </a:r>
          </a:p>
          <a:p>
            <a:pPr lvl="2" defTabSz="914400">
              <a:lnSpc>
                <a:spcPct val="75000"/>
              </a:lnSpc>
            </a:pPr>
            <a:r>
              <a:rPr lang="en-US" altLang="en-US" sz="1400" kern="0" dirty="0" smtClean="0"/>
              <a:t>GIS Cloud based systems complement this new mobility and connectivity</a:t>
            </a:r>
          </a:p>
          <a:p>
            <a:pPr lvl="1" defTabSz="914400">
              <a:lnSpc>
                <a:spcPct val="75000"/>
              </a:lnSpc>
            </a:pPr>
            <a:r>
              <a:rPr lang="en-US" altLang="en-US" sz="1800" kern="0" dirty="0" smtClean="0"/>
              <a:t>Changing Technology helps streamline and improve work flow</a:t>
            </a:r>
          </a:p>
          <a:p>
            <a:pPr lvl="2" defTabSz="914400">
              <a:lnSpc>
                <a:spcPct val="75000"/>
              </a:lnSpc>
            </a:pPr>
            <a:r>
              <a:rPr lang="en-US" altLang="en-US" sz="1400" kern="0" dirty="0" smtClean="0"/>
              <a:t>Work smarter NOT harder.  </a:t>
            </a:r>
          </a:p>
          <a:p>
            <a:pPr lvl="2" defTabSz="914400">
              <a:lnSpc>
                <a:spcPct val="75000"/>
              </a:lnSpc>
            </a:pPr>
            <a:r>
              <a:rPr lang="en-US" altLang="en-US" sz="1400" kern="0" dirty="0" smtClean="0"/>
              <a:t>Ex: sidewalk inspections using iPads; street lights &amp; sign maintenance handled electronically also</a:t>
            </a:r>
          </a:p>
          <a:p>
            <a:pPr lvl="1" defTabSz="914400">
              <a:lnSpc>
                <a:spcPct val="75000"/>
              </a:lnSpc>
            </a:pPr>
            <a:endParaRPr lang="en-US" altLang="en-US" sz="1800" kern="0" dirty="0" smtClean="0"/>
          </a:p>
          <a:p>
            <a:pPr defTabSz="914400">
              <a:lnSpc>
                <a:spcPct val="75000"/>
              </a:lnSpc>
            </a:pPr>
            <a:endParaRPr lang="en-US" altLang="en-US" sz="2200" kern="0" dirty="0" smtClean="0"/>
          </a:p>
          <a:p>
            <a:pPr defTabSz="914400">
              <a:lnSpc>
                <a:spcPct val="75000"/>
              </a:lnSpc>
            </a:pPr>
            <a:endParaRPr lang="en-US" altLang="en-US" sz="2200" kern="0" dirty="0" smtClean="0"/>
          </a:p>
          <a:p>
            <a:pPr defTabSz="914400">
              <a:lnSpc>
                <a:spcPct val="90000"/>
              </a:lnSpc>
              <a:buFontTx/>
              <a:buNone/>
            </a:pPr>
            <a:endParaRPr lang="en-US" altLang="en-US" sz="2400" kern="0" dirty="0" smtClean="0"/>
          </a:p>
        </p:txBody>
      </p:sp>
    </p:spTree>
    <p:extLst>
      <p:ext uri="{BB962C8B-B14F-4D97-AF65-F5344CB8AC3E}">
        <p14:creationId xmlns:p14="http://schemas.microsoft.com/office/powerpoint/2010/main" val="19613414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2413" y="1130300"/>
            <a:ext cx="6477000" cy="808038"/>
          </a:xfrm>
        </p:spPr>
        <p:txBody>
          <a:bodyPr/>
          <a:lstStyle/>
          <a:p>
            <a:pPr eaLnBrk="1" hangingPunct="1">
              <a:defRPr/>
            </a:pPr>
            <a:r>
              <a:rPr lang="en-US" sz="3200" b="1" u="sng" dirty="0" smtClean="0">
                <a:solidFill>
                  <a:srgbClr val="800080"/>
                </a:solidFill>
                <a:effectLst>
                  <a:outerShdw blurRad="38100" dist="38100" dir="2700000" algn="tl">
                    <a:srgbClr val="C0C0C0"/>
                  </a:outerShdw>
                </a:effectLst>
                <a:latin typeface="Calibri" pitchFamily="34" charset="0"/>
              </a:rPr>
              <a:t>GIS Citywide Implementation</a:t>
            </a:r>
          </a:p>
        </p:txBody>
      </p:sp>
      <p:graphicFrame>
        <p:nvGraphicFramePr>
          <p:cNvPr id="3" name="Diagram 2"/>
          <p:cNvGraphicFramePr/>
          <p:nvPr>
            <p:extLst>
              <p:ext uri="{D42A27DB-BD31-4B8C-83A1-F6EECF244321}">
                <p14:modId xmlns:p14="http://schemas.microsoft.com/office/powerpoint/2010/main" val="410657446"/>
              </p:ext>
            </p:extLst>
          </p:nvPr>
        </p:nvGraphicFramePr>
        <p:xfrm>
          <a:off x="0" y="2133600"/>
          <a:ext cx="4955208" cy="3828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2268119720"/>
              </p:ext>
            </p:extLst>
          </p:nvPr>
        </p:nvGraphicFramePr>
        <p:xfrm>
          <a:off x="4761414" y="1935163"/>
          <a:ext cx="4494729" cy="32475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r>
              <a:rPr lang="en-US" sz="2400" dirty="0"/>
              <a:t>Build and develop relationships with clients (other department)</a:t>
            </a:r>
          </a:p>
          <a:p>
            <a:pPr lvl="1"/>
            <a:r>
              <a:rPr lang="en-US" sz="2000" i="1" dirty="0" smtClean="0"/>
              <a:t>This is key in succeeding </a:t>
            </a:r>
          </a:p>
          <a:p>
            <a:r>
              <a:rPr lang="en-US" sz="2400" dirty="0" smtClean="0"/>
              <a:t>Create an identity for the GIS department</a:t>
            </a:r>
          </a:p>
          <a:p>
            <a:pPr lvl="1"/>
            <a:r>
              <a:rPr lang="en-US" sz="2000" dirty="0" smtClean="0"/>
              <a:t>Become a service oriented </a:t>
            </a:r>
          </a:p>
          <a:p>
            <a:pPr lvl="1"/>
            <a:r>
              <a:rPr lang="en-US" sz="2000" dirty="0" smtClean="0"/>
              <a:t>See other city departments are client</a:t>
            </a:r>
          </a:p>
          <a:p>
            <a:r>
              <a:rPr lang="en-US" sz="2400" dirty="0" smtClean="0"/>
              <a:t>Promote an environment of creativity </a:t>
            </a:r>
          </a:p>
          <a:p>
            <a:r>
              <a:rPr lang="en-US" sz="2400" dirty="0" smtClean="0"/>
              <a:t>Understand other departments workflows</a:t>
            </a:r>
          </a:p>
          <a:p>
            <a:r>
              <a:rPr lang="en-US" sz="2400" dirty="0" smtClean="0"/>
              <a:t>Always use clear text when explaining GIS concepts to clients</a:t>
            </a:r>
            <a:endParaRPr lang="en-US" sz="2400" dirty="0"/>
          </a:p>
        </p:txBody>
      </p:sp>
      <p:sp>
        <p:nvSpPr>
          <p:cNvPr id="4" name="Rectangle 2"/>
          <p:cNvSpPr txBox="1">
            <a:spLocks noChangeArrowheads="1"/>
          </p:cNvSpPr>
          <p:nvPr/>
        </p:nvSpPr>
        <p:spPr bwMode="auto">
          <a:xfrm>
            <a:off x="1828800" y="990600"/>
            <a:ext cx="64770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eaLnBrk="1" hangingPunct="1">
              <a:defRPr/>
            </a:pPr>
            <a:r>
              <a:rPr lang="en-US" sz="3200" b="1" u="sng" kern="0" dirty="0" smtClean="0">
                <a:solidFill>
                  <a:srgbClr val="800080"/>
                </a:solidFill>
                <a:effectLst>
                  <a:outerShdw blurRad="38100" dist="38100" dir="2700000" algn="tl">
                    <a:srgbClr val="C0C0C0"/>
                  </a:outerShdw>
                </a:effectLst>
                <a:latin typeface="Calibri" pitchFamily="34" charset="0"/>
              </a:rPr>
              <a:t>Implementing an enterprise GIS</a:t>
            </a:r>
            <a:endParaRPr lang="en-US" sz="3200" b="1" u="sng" kern="0" dirty="0" smtClean="0">
              <a:solidFill>
                <a:srgbClr val="800080"/>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2160342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619250" y="1282700"/>
            <a:ext cx="6427788" cy="927100"/>
          </a:xfrm>
        </p:spPr>
        <p:txBody>
          <a:bodyPr/>
          <a:lstStyle/>
          <a:p>
            <a:pPr>
              <a:defRPr/>
            </a:pPr>
            <a:r>
              <a:rPr lang="en-US" sz="2800" b="1" u="sng" dirty="0" smtClean="0">
                <a:solidFill>
                  <a:srgbClr val="800080"/>
                </a:solidFill>
                <a:effectLst>
                  <a:outerShdw blurRad="38100" dist="38100" dir="2700000" algn="tl">
                    <a:srgbClr val="C0C0C0"/>
                  </a:outerShdw>
                </a:effectLst>
              </a:rPr>
              <a:t>Why </a:t>
            </a:r>
            <a:r>
              <a:rPr lang="en-US" sz="2800" b="1" u="sng" dirty="0" smtClean="0">
                <a:solidFill>
                  <a:srgbClr val="800080"/>
                </a:solidFill>
                <a:effectLst>
                  <a:outerShdw blurRad="38100" dist="38100" dir="2700000" algn="tl">
                    <a:srgbClr val="C0C0C0"/>
                  </a:outerShdw>
                </a:effectLst>
              </a:rPr>
              <a:t>add </a:t>
            </a:r>
            <a:r>
              <a:rPr lang="en-US" sz="2800" b="1" u="sng" dirty="0" smtClean="0">
                <a:solidFill>
                  <a:srgbClr val="800080"/>
                </a:solidFill>
                <a:effectLst>
                  <a:outerShdw blurRad="38100" dist="38100" dir="2700000" algn="tl">
                    <a:srgbClr val="C0C0C0"/>
                  </a:outerShdw>
                </a:effectLst>
              </a:rPr>
              <a:t>GIS to existing workflows?</a:t>
            </a:r>
          </a:p>
        </p:txBody>
      </p:sp>
      <p:sp>
        <p:nvSpPr>
          <p:cNvPr id="3075" name="Rectangle 3"/>
          <p:cNvSpPr>
            <a:spLocks noGrp="1" noChangeArrowheads="1"/>
          </p:cNvSpPr>
          <p:nvPr>
            <p:ph type="body" idx="1"/>
          </p:nvPr>
        </p:nvSpPr>
        <p:spPr>
          <a:xfrm>
            <a:off x="685800" y="2362200"/>
            <a:ext cx="8001000" cy="4221163"/>
          </a:xfrm>
        </p:spPr>
        <p:txBody>
          <a:bodyPr/>
          <a:lstStyle/>
          <a:p>
            <a:pPr>
              <a:lnSpc>
                <a:spcPct val="75000"/>
              </a:lnSpc>
            </a:pPr>
            <a:r>
              <a:rPr lang="en-US" altLang="en-US" sz="2200" dirty="0" smtClean="0"/>
              <a:t>Less expensive to maintain than mainframe programs</a:t>
            </a:r>
          </a:p>
          <a:p>
            <a:pPr>
              <a:lnSpc>
                <a:spcPct val="75000"/>
              </a:lnSpc>
            </a:pPr>
            <a:endParaRPr lang="en-US" altLang="en-US" sz="2200" dirty="0" smtClean="0"/>
          </a:p>
          <a:p>
            <a:pPr>
              <a:lnSpc>
                <a:spcPct val="75000"/>
              </a:lnSpc>
            </a:pPr>
            <a:r>
              <a:rPr lang="en-US" altLang="en-US" sz="2200" dirty="0" smtClean="0"/>
              <a:t>Greater ability to customize and tailor, even in-house</a:t>
            </a:r>
          </a:p>
          <a:p>
            <a:pPr>
              <a:lnSpc>
                <a:spcPct val="75000"/>
              </a:lnSpc>
            </a:pPr>
            <a:endParaRPr lang="en-US" altLang="en-US" sz="2200" dirty="0" smtClean="0"/>
          </a:p>
          <a:p>
            <a:pPr>
              <a:lnSpc>
                <a:spcPct val="75000"/>
              </a:lnSpc>
            </a:pPr>
            <a:r>
              <a:rPr lang="en-US" altLang="en-US" sz="2200" dirty="0" smtClean="0"/>
              <a:t>Quicker deployment than traditional software programs</a:t>
            </a:r>
          </a:p>
          <a:p>
            <a:pPr>
              <a:lnSpc>
                <a:spcPct val="75000"/>
              </a:lnSpc>
            </a:pPr>
            <a:endParaRPr lang="en-US" altLang="en-US" sz="2200" dirty="0" smtClean="0"/>
          </a:p>
          <a:p>
            <a:pPr>
              <a:lnSpc>
                <a:spcPct val="75000"/>
              </a:lnSpc>
            </a:pPr>
            <a:r>
              <a:rPr lang="en-US" altLang="en-US" sz="2200" dirty="0" smtClean="0"/>
              <a:t>Greater efficiency &amp; effectiveness improves bottom line</a:t>
            </a:r>
          </a:p>
          <a:p>
            <a:pPr>
              <a:lnSpc>
                <a:spcPct val="75000"/>
              </a:lnSpc>
            </a:pPr>
            <a:endParaRPr lang="en-US" altLang="en-US" sz="2200" dirty="0" smtClean="0"/>
          </a:p>
          <a:p>
            <a:pPr>
              <a:lnSpc>
                <a:spcPct val="75000"/>
              </a:lnSpc>
            </a:pPr>
            <a:r>
              <a:rPr lang="en-US" altLang="en-US" sz="2200" dirty="0" smtClean="0"/>
              <a:t>Increased transparency &amp; accountability for citizens</a:t>
            </a:r>
          </a:p>
          <a:p>
            <a:pPr>
              <a:lnSpc>
                <a:spcPct val="75000"/>
              </a:lnSpc>
            </a:pPr>
            <a:endParaRPr lang="en-US" altLang="en-US" sz="2200" dirty="0" smtClean="0"/>
          </a:p>
          <a:p>
            <a:pPr>
              <a:lnSpc>
                <a:spcPct val="75000"/>
              </a:lnSpc>
            </a:pPr>
            <a:endParaRPr lang="en-US" altLang="en-US" sz="2200" dirty="0" smtClean="0"/>
          </a:p>
          <a:p>
            <a:pPr>
              <a:lnSpc>
                <a:spcPct val="90000"/>
              </a:lnSpc>
              <a:buFontTx/>
              <a:buNone/>
            </a:pPr>
            <a:endParaRPr lang="en-US" altLang="en-US" sz="2400" dirty="0" smtClean="0"/>
          </a:p>
        </p:txBody>
      </p:sp>
      <p:pic>
        <p:nvPicPr>
          <p:cNvPr id="3076" name="Picture 11" descr="ipad_standard_map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16825" y="4656138"/>
            <a:ext cx="11811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2" descr="iphone_map.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91513" y="5334000"/>
            <a:ext cx="506412"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62000" y="1066800"/>
            <a:ext cx="8229600" cy="1143000"/>
          </a:xfrm>
        </p:spPr>
        <p:txBody>
          <a:bodyPr/>
          <a:lstStyle/>
          <a:p>
            <a:pPr>
              <a:defRPr/>
            </a:pPr>
            <a:r>
              <a:rPr lang="en-US" sz="2800" b="1" u="sng" dirty="0" smtClean="0">
                <a:solidFill>
                  <a:srgbClr val="800080"/>
                </a:solidFill>
                <a:effectLst>
                  <a:outerShdw blurRad="38100" dist="38100" dir="2700000" algn="tl">
                    <a:srgbClr val="C0C0C0"/>
                  </a:outerShdw>
                </a:effectLst>
              </a:rPr>
              <a:t>Examples of </a:t>
            </a:r>
            <a:r>
              <a:rPr lang="en-US" sz="2800" b="1" u="sng" dirty="0" smtClean="0">
                <a:solidFill>
                  <a:srgbClr val="800080"/>
                </a:solidFill>
                <a:effectLst>
                  <a:outerShdw blurRad="38100" dist="38100" dir="2700000" algn="tl">
                    <a:srgbClr val="C0C0C0"/>
                  </a:outerShdw>
                </a:effectLst>
              </a:rPr>
              <a:t>In-House </a:t>
            </a:r>
            <a:r>
              <a:rPr lang="en-US" sz="2800" b="1" u="sng" dirty="0" smtClean="0">
                <a:solidFill>
                  <a:srgbClr val="800080"/>
                </a:solidFill>
                <a:effectLst>
                  <a:outerShdw blurRad="38100" dist="38100" dir="2700000" algn="tl">
                    <a:srgbClr val="C0C0C0"/>
                  </a:outerShdw>
                </a:effectLst>
              </a:rPr>
              <a:t>GIS App’s</a:t>
            </a:r>
          </a:p>
        </p:txBody>
      </p:sp>
      <p:sp>
        <p:nvSpPr>
          <p:cNvPr id="7171" name="Rectangle 3"/>
          <p:cNvSpPr>
            <a:spLocks noGrp="1" noChangeArrowheads="1"/>
          </p:cNvSpPr>
          <p:nvPr>
            <p:ph type="body" idx="1"/>
          </p:nvPr>
        </p:nvSpPr>
        <p:spPr>
          <a:xfrm>
            <a:off x="228600" y="2057400"/>
            <a:ext cx="8229600" cy="3962400"/>
          </a:xfrm>
        </p:spPr>
        <p:txBody>
          <a:bodyPr/>
          <a:lstStyle/>
          <a:p>
            <a:pPr>
              <a:lnSpc>
                <a:spcPct val="75000"/>
              </a:lnSpc>
            </a:pPr>
            <a:r>
              <a:rPr lang="en-US" altLang="en-US" sz="2800" dirty="0" smtClean="0"/>
              <a:t>GIS Portal</a:t>
            </a:r>
          </a:p>
          <a:p>
            <a:pPr>
              <a:lnSpc>
                <a:spcPct val="75000"/>
              </a:lnSpc>
            </a:pPr>
            <a:r>
              <a:rPr lang="en-US" altLang="en-US" sz="2800" dirty="0" smtClean="0"/>
              <a:t>Citywide </a:t>
            </a:r>
            <a:r>
              <a:rPr lang="en-US" altLang="en-US" sz="2800" dirty="0" smtClean="0"/>
              <a:t>Sidewalk Inspection Program</a:t>
            </a:r>
          </a:p>
          <a:p>
            <a:pPr>
              <a:lnSpc>
                <a:spcPct val="75000"/>
              </a:lnSpc>
            </a:pPr>
            <a:endParaRPr lang="en-US" altLang="en-US" sz="2800" dirty="0" smtClean="0"/>
          </a:p>
          <a:p>
            <a:pPr>
              <a:lnSpc>
                <a:spcPct val="75000"/>
              </a:lnSpc>
            </a:pPr>
            <a:r>
              <a:rPr lang="en-US" altLang="en-US" sz="2800" dirty="0" smtClean="0"/>
              <a:t>RC Executive Dashboard</a:t>
            </a:r>
          </a:p>
          <a:p>
            <a:pPr lvl="1">
              <a:lnSpc>
                <a:spcPct val="75000"/>
              </a:lnSpc>
            </a:pPr>
            <a:r>
              <a:rPr lang="en-US" altLang="en-US" sz="2400" dirty="0" smtClean="0"/>
              <a:t>Fire</a:t>
            </a:r>
          </a:p>
          <a:p>
            <a:pPr lvl="1">
              <a:lnSpc>
                <a:spcPct val="75000"/>
              </a:lnSpc>
            </a:pPr>
            <a:r>
              <a:rPr lang="en-US" altLang="en-US" sz="2400" dirty="0" smtClean="0"/>
              <a:t>Police</a:t>
            </a:r>
          </a:p>
          <a:p>
            <a:pPr lvl="1">
              <a:lnSpc>
                <a:spcPct val="75000"/>
              </a:lnSpc>
            </a:pPr>
            <a:r>
              <a:rPr lang="en-US" altLang="en-US" sz="2400" dirty="0" smtClean="0"/>
              <a:t>Public Works</a:t>
            </a:r>
          </a:p>
          <a:p>
            <a:pPr>
              <a:lnSpc>
                <a:spcPct val="75000"/>
              </a:lnSpc>
            </a:pPr>
            <a:r>
              <a:rPr lang="en-US" altLang="en-US" sz="2800" dirty="0" smtClean="0"/>
              <a:t>Economic Development </a:t>
            </a:r>
          </a:p>
          <a:p>
            <a:pPr>
              <a:lnSpc>
                <a:spcPct val="75000"/>
              </a:lnSpc>
            </a:pPr>
            <a:endParaRPr lang="en-US" altLang="en-US" sz="2800" dirty="0" smtClean="0"/>
          </a:p>
          <a:p>
            <a:pPr>
              <a:lnSpc>
                <a:spcPct val="75000"/>
              </a:lnSpc>
            </a:pPr>
            <a:r>
              <a:rPr lang="en-US" altLang="en-US" sz="2800" i="1" dirty="0" smtClean="0"/>
              <a:t>RC2GO</a:t>
            </a:r>
            <a:r>
              <a:rPr lang="en-US" altLang="en-US" sz="2800" dirty="0" smtClean="0"/>
              <a:t> App</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81000" y="2362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defTabSz="914400">
              <a:defRPr/>
            </a:pPr>
            <a:r>
              <a:rPr lang="en-US" sz="2800" b="1" u="sng" kern="0" dirty="0" smtClean="0">
                <a:solidFill>
                  <a:srgbClr val="800080"/>
                </a:solidFill>
                <a:effectLst>
                  <a:outerShdw blurRad="38100" dist="38100" dir="2700000" algn="tl">
                    <a:srgbClr val="C0C0C0"/>
                  </a:outerShdw>
                </a:effectLst>
              </a:rPr>
              <a:t>GIS Portal</a:t>
            </a:r>
            <a:endParaRPr lang="en-US" sz="2800" b="1" u="sng" kern="0" dirty="0" smtClean="0">
              <a:solidFill>
                <a:srgbClr val="800080"/>
              </a:solidFill>
              <a:effectLst>
                <a:outerShdw blurRad="38100" dist="38100" dir="2700000" algn="tl">
                  <a:srgbClr val="C0C0C0"/>
                </a:outerShdw>
              </a:effectLst>
            </a:endParaRPr>
          </a:p>
        </p:txBody>
      </p:sp>
    </p:spTree>
    <p:extLst>
      <p:ext uri="{BB962C8B-B14F-4D97-AF65-F5344CB8AC3E}">
        <p14:creationId xmlns:p14="http://schemas.microsoft.com/office/powerpoint/2010/main" val="42375075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amp;#x0D;&amp;#x0A;&amp;quot;&quot;/&gt;&lt;property id=&quot;20307&quot; value=&quot;262&quot;/&gt;&lt;/object&gt;&lt;object type=&quot;3&quot; unique_id=&quot;10005&quot;&gt;&lt;property id=&quot;20148&quot; value=&quot;5&quot;/&gt;&lt;property id=&quot;20300&quot; value=&quot;Slide 2 - &amp;quot;GIS/Special Division Overview&amp;quot;&quot;/&gt;&lt;property id=&quot;20307&quot; value=&quot;278&quot;/&gt;&lt;/object&gt;&lt;object type=&quot;3&quot; unique_id=&quot;10006&quot;&gt;&lt;property id=&quot;20148&quot; value=&quot;5&quot;/&gt;&lt;property id=&quot;20300&quot; value=&quot;Slide 22&quot;/&gt;&lt;property id=&quot;20307&quot; value=&quot;257&quot;/&gt;&lt;/object&gt;&lt;object type=&quot;3&quot; unique_id=&quot;10220&quot;&gt;&lt;property id=&quot;20148&quot; value=&quot;5&quot;/&gt;&lt;property id=&quot;20300&quot; value=&quot;Slide 5&quot;/&gt;&lt;property id=&quot;20307&quot; value=&quot;279&quot;/&gt;&lt;/object&gt;&lt;object type=&quot;3&quot; unique_id=&quot;10621&quot;&gt;&lt;property id=&quot;20148&quot; value=&quot;5&quot;/&gt;&lt;property id=&quot;20300&quot; value=&quot;Slide 7&quot;/&gt;&lt;property id=&quot;20307&quot; value=&quot;287&quot;/&gt;&lt;/object&gt;&lt;object type=&quot;3&quot; unique_id=&quot;10736&quot;&gt;&lt;property id=&quot;20148&quot; value=&quot;5&quot;/&gt;&lt;property id=&quot;20300&quot; value=&quot;Slide 10&quot;/&gt;&lt;property id=&quot;20307&quot; value=&quot;290&quot;/&gt;&lt;/object&gt;&lt;object type=&quot;3&quot; unique_id=&quot;11001&quot;&gt;&lt;property id=&quot;20148&quot; value=&quot;5&quot;/&gt;&lt;property id=&quot;20300&quot; value=&quot;Slide 12&quot;/&gt;&lt;property id=&quot;20307&quot; value=&quot;294&quot;/&gt;&lt;/object&gt;&lt;object type=&quot;3&quot; unique_id=&quot;11136&quot;&gt;&lt;property id=&quot;20148&quot; value=&quot;5&quot;/&gt;&lt;property id=&quot;20300&quot; value=&quot;Slide 13&quot;/&gt;&lt;property id=&quot;20307&quot; value=&quot;295&quot;/&gt;&lt;/object&gt;&lt;object type=&quot;3&quot; unique_id=&quot;11309&quot;&gt;&lt;property id=&quot;20148&quot; value=&quot;5&quot;/&gt;&lt;property id=&quot;20300&quot; value=&quot;Slide 14&quot;/&gt;&lt;property id=&quot;20307&quot; value=&quot;298&quot;/&gt;&lt;/object&gt;&lt;object type=&quot;3&quot; unique_id=&quot;11986&quot;&gt;&lt;property id=&quot;20148&quot; value=&quot;5&quot;/&gt;&lt;property id=&quot;20300&quot; value=&quot;Slide 3 - &amp;quot;GIS Citywide Implementation&amp;quot;&quot;/&gt;&lt;property id=&quot;20307&quot; value=&quot;306&quot;/&gt;&lt;/object&gt;&lt;object type=&quot;3&quot; unique_id=&quot;12017&quot;&gt;&lt;property id=&quot;20148&quot; value=&quot;5&quot;/&gt;&lt;property id=&quot;20300&quot; value=&quot;Slide 8&quot;/&gt;&lt;property id=&quot;20307&quot; value=&quot;307&quot;/&gt;&lt;/object&gt;&lt;object type=&quot;3&quot; unique_id=&quot;13026&quot;&gt;&lt;property id=&quot;20148&quot; value=&quot;5&quot;/&gt;&lt;property id=&quot;20300&quot; value=&quot;Slide 11&quot;/&gt;&lt;property id=&quot;20307&quot; value=&quot;313&quot;/&gt;&lt;/object&gt;&lt;object type=&quot;3&quot; unique_id=&quot;13550&quot;&gt;&lt;property id=&quot;20148&quot; value=&quot;5&quot;/&gt;&lt;property id=&quot;20300&quot; value=&quot;Slide 4 - &amp;quot;GIS Citywide Implementation&amp;quot;&quot;/&gt;&lt;property id=&quot;20307&quot; value=&quot;327&quot;/&gt;&lt;/object&gt;&lt;object type=&quot;3&quot; unique_id=&quot;13551&quot;&gt;&lt;property id=&quot;20148&quot; value=&quot;5&quot;/&gt;&lt;property id=&quot;20300&quot; value=&quot;Slide 6&quot;/&gt;&lt;property id=&quot;20307&quot; value=&quot;315&quot;/&gt;&lt;/object&gt;&lt;object type=&quot;3&quot; unique_id=&quot;13552&quot;&gt;&lt;property id=&quot;20148&quot; value=&quot;5&quot;/&gt;&lt;property id=&quot;20300&quot; value=&quot;Slide 9&quot;/&gt;&lt;property id=&quot;20307&quot; value=&quot;316&quot;/&gt;&lt;/object&gt;&lt;object type=&quot;3&quot; unique_id=&quot;13553&quot;&gt;&lt;property id=&quot;20148&quot; value=&quot;5&quot;/&gt;&lt;property id=&quot;20300&quot; value=&quot;Slide 15&quot;/&gt;&lt;property id=&quot;20307&quot; value=&quot;318&quot;/&gt;&lt;/object&gt;&lt;object type=&quot;3&quot; unique_id=&quot;13554&quot;&gt;&lt;property id=&quot;20148&quot; value=&quot;5&quot;/&gt;&lt;property id=&quot;20300&quot; value=&quot;Slide 16 - &amp;quot;Areas of importance&amp;quot;&quot;/&gt;&lt;property id=&quot;20307&quot; value=&quot;320&quot;/&gt;&lt;/object&gt;&lt;object type=&quot;3&quot; unique_id=&quot;13555&quot;&gt;&lt;property id=&quot;20148&quot; value=&quot;5&quot;/&gt;&lt;property id=&quot;20300&quot; value=&quot;Slide 17 - &amp;quot;The process&amp;quot;&quot;/&gt;&lt;property id=&quot;20307&quot; value=&quot;321&quot;/&gt;&lt;/object&gt;&lt;object type=&quot;3&quot; unique_id=&quot;13556&quot;&gt;&lt;property id=&quot;20148&quot; value=&quot;5&quot;/&gt;&lt;property id=&quot;20300&quot; value=&quot;Slide 18 - &amp;quot;Golf Cart Inspection Process&amp;quot;&quot;/&gt;&lt;property id=&quot;20307&quot; value=&quot;322&quot;/&gt;&lt;/object&gt;&lt;object type=&quot;3&quot; unique_id=&quot;13557&quot;&gt;&lt;property id=&quot;20148&quot; value=&quot;5&quot;/&gt;&lt;property id=&quot;20300&quot; value=&quot;Slide 19 - &amp;quot;Marking severe hazards immediately&amp;#x0D;&amp;#x0A;Orange highlighted paint&amp;quot;&quot;/&gt;&lt;property id=&quot;20307&quot; value=&quot;324&quot;/&gt;&lt;/object&gt;&lt;object type=&quot;3&quot; unique_id=&quot;13558&quot;&gt;&lt;property id=&quot;20148&quot; value=&quot;5&quot;/&gt;&lt;property id=&quot;20300&quot; value=&quot;Slide 20 - &amp;quot;The process / GIS - GPS App &amp;#x0D;&amp;#x0A;Test Runs / Zones 23 &amp;amp; 24&amp;quot;&quot;/&gt;&lt;property id=&quot;20307&quot; value=&quot;326&quot;/&gt;&lt;/object&gt;&lt;object type=&quot;3&quot; unique_id=&quot;13559&quot;&gt;&lt;property id=&quot;20148&quot; value=&quot;5&quot;/&gt;&lt;property id=&quot;20300&quot; value=&quot;Slide 21&quot;/&gt;&lt;property id=&quot;20307&quot; value=&quot;319&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8FE0480D-85C5-4E97-8DEA-FA523DD7DA09}">
  <ds:schemaRefs>
    <ds:schemaRef ds:uri="ESRI.ArcGIS.Mapping.OfficeIntegration.PowerPointInfo"/>
  </ds:schemaRefs>
</ds:datastoreItem>
</file>

<file path=customXml/itemProps10.xml><?xml version="1.0" encoding="utf-8"?>
<ds:datastoreItem xmlns:ds="http://schemas.openxmlformats.org/officeDocument/2006/customXml" ds:itemID="{89C32109-5033-4A03-B9C2-81B95CE3694F}">
  <ds:schemaRefs>
    <ds:schemaRef ds:uri="ESRI.ArcGIS.Mapping.OfficeIntegration.PowerPointInfo"/>
  </ds:schemaRefs>
</ds:datastoreItem>
</file>

<file path=customXml/itemProps11.xml><?xml version="1.0" encoding="utf-8"?>
<ds:datastoreItem xmlns:ds="http://schemas.openxmlformats.org/officeDocument/2006/customXml" ds:itemID="{1F6A7C95-C9B8-40BD-AF34-D712BEB012C7}">
  <ds:schemaRefs>
    <ds:schemaRef ds:uri="ESRI.ArcGIS.Mapping.OfficeIntegration.PowerPointInfo"/>
  </ds:schemaRefs>
</ds:datastoreItem>
</file>

<file path=customXml/itemProps12.xml><?xml version="1.0" encoding="utf-8"?>
<ds:datastoreItem xmlns:ds="http://schemas.openxmlformats.org/officeDocument/2006/customXml" ds:itemID="{56CDC0E7-F945-45AE-954D-D705BE8BAB38}">
  <ds:schemaRefs>
    <ds:schemaRef ds:uri="ESRI.ArcGIS.Mapping.OfficeIntegration.PowerPointInfo"/>
  </ds:schemaRefs>
</ds:datastoreItem>
</file>

<file path=customXml/itemProps13.xml><?xml version="1.0" encoding="utf-8"?>
<ds:datastoreItem xmlns:ds="http://schemas.openxmlformats.org/officeDocument/2006/customXml" ds:itemID="{F33A6D33-2037-4E8F-BC3D-B9D0445B68CE}">
  <ds:schemaRefs>
    <ds:schemaRef ds:uri="ESRI.ArcGIS.Mapping.OfficeIntegration.PowerPointInfo"/>
  </ds:schemaRefs>
</ds:datastoreItem>
</file>

<file path=customXml/itemProps14.xml><?xml version="1.0" encoding="utf-8"?>
<ds:datastoreItem xmlns:ds="http://schemas.openxmlformats.org/officeDocument/2006/customXml" ds:itemID="{26EFB91F-38C5-43C4-A2D1-BE0890CDEB3F}">
  <ds:schemaRefs>
    <ds:schemaRef ds:uri="ESRI.ArcGIS.Mapping.OfficeIntegration.PowerPointInfo"/>
  </ds:schemaRefs>
</ds:datastoreItem>
</file>

<file path=customXml/itemProps15.xml><?xml version="1.0" encoding="utf-8"?>
<ds:datastoreItem xmlns:ds="http://schemas.openxmlformats.org/officeDocument/2006/customXml" ds:itemID="{63948D74-8AB1-412C-876F-761E2690833B}">
  <ds:schemaRefs>
    <ds:schemaRef ds:uri="ESRI.ArcGIS.Mapping.OfficeIntegration.PowerPointInfo"/>
  </ds:schemaRefs>
</ds:datastoreItem>
</file>

<file path=customXml/itemProps16.xml><?xml version="1.0" encoding="utf-8"?>
<ds:datastoreItem xmlns:ds="http://schemas.openxmlformats.org/officeDocument/2006/customXml" ds:itemID="{1F10658C-2E1E-47CE-8186-884C015AB1F5}">
  <ds:schemaRefs>
    <ds:schemaRef ds:uri="ESRI.ArcGIS.Mapping.OfficeIntegration.PowerPointInfo"/>
  </ds:schemaRefs>
</ds:datastoreItem>
</file>

<file path=customXml/itemProps17.xml><?xml version="1.0" encoding="utf-8"?>
<ds:datastoreItem xmlns:ds="http://schemas.openxmlformats.org/officeDocument/2006/customXml" ds:itemID="{2630E3B0-A410-44C6-9250-61A01D7DAFAF}">
  <ds:schemaRefs>
    <ds:schemaRef ds:uri="ESRI.ArcGIS.Mapping.OfficeIntegration.PowerPointInfo"/>
  </ds:schemaRefs>
</ds:datastoreItem>
</file>

<file path=customXml/itemProps18.xml><?xml version="1.0" encoding="utf-8"?>
<ds:datastoreItem xmlns:ds="http://schemas.openxmlformats.org/officeDocument/2006/customXml" ds:itemID="{14F6A657-46C6-4751-9D6D-E9E35331A212}">
  <ds:schemaRefs>
    <ds:schemaRef ds:uri="ESRI.ArcGIS.Mapping.OfficeIntegration.PowerPointInfo"/>
  </ds:schemaRefs>
</ds:datastoreItem>
</file>

<file path=customXml/itemProps19.xml><?xml version="1.0" encoding="utf-8"?>
<ds:datastoreItem xmlns:ds="http://schemas.openxmlformats.org/officeDocument/2006/customXml" ds:itemID="{91A61B79-3187-4D7E-9C66-164EB676F7E1}">
  <ds:schemaRefs>
    <ds:schemaRef ds:uri="ESRI.ArcGIS.Mapping.OfficeIntegration.PowerPointInfo"/>
  </ds:schemaRefs>
</ds:datastoreItem>
</file>

<file path=customXml/itemProps2.xml><?xml version="1.0" encoding="utf-8"?>
<ds:datastoreItem xmlns:ds="http://schemas.openxmlformats.org/officeDocument/2006/customXml" ds:itemID="{0320948B-8887-45C9-A16C-C328D192C851}">
  <ds:schemaRefs>
    <ds:schemaRef ds:uri="ESRI.ArcGIS.Mapping.OfficeIntegration.PowerPointInfo"/>
  </ds:schemaRefs>
</ds:datastoreItem>
</file>

<file path=customXml/itemProps20.xml><?xml version="1.0" encoding="utf-8"?>
<ds:datastoreItem xmlns:ds="http://schemas.openxmlformats.org/officeDocument/2006/customXml" ds:itemID="{5F950A27-E50D-4944-AF62-FC610A782713}">
  <ds:schemaRefs>
    <ds:schemaRef ds:uri="ESRI.ArcGIS.Mapping.OfficeIntegration.PowerPointInfo"/>
  </ds:schemaRefs>
</ds:datastoreItem>
</file>

<file path=customXml/itemProps21.xml><?xml version="1.0" encoding="utf-8"?>
<ds:datastoreItem xmlns:ds="http://schemas.openxmlformats.org/officeDocument/2006/customXml" ds:itemID="{4BAB00C0-094E-4D0B-B346-CE520C124C9C}">
  <ds:schemaRefs>
    <ds:schemaRef ds:uri="ESRI.ArcGIS.Mapping.OfficeIntegration.PowerPointInfo"/>
  </ds:schemaRefs>
</ds:datastoreItem>
</file>

<file path=customXml/itemProps22.xml><?xml version="1.0" encoding="utf-8"?>
<ds:datastoreItem xmlns:ds="http://schemas.openxmlformats.org/officeDocument/2006/customXml" ds:itemID="{51589891-65F1-4439-ACD6-16028D469B7C}">
  <ds:schemaRefs>
    <ds:schemaRef ds:uri="ESRI.ArcGIS.Mapping.OfficeIntegration.PowerPointInfo"/>
  </ds:schemaRefs>
</ds:datastoreItem>
</file>

<file path=customXml/itemProps23.xml><?xml version="1.0" encoding="utf-8"?>
<ds:datastoreItem xmlns:ds="http://schemas.openxmlformats.org/officeDocument/2006/customXml" ds:itemID="{B1287777-05A7-4C4F-8AC2-76AFEBCD8BC8}">
  <ds:schemaRefs>
    <ds:schemaRef ds:uri="ESRI.ArcGIS.Mapping.OfficeIntegration.PowerPointInfo"/>
  </ds:schemaRefs>
</ds:datastoreItem>
</file>

<file path=customXml/itemProps24.xml><?xml version="1.0" encoding="utf-8"?>
<ds:datastoreItem xmlns:ds="http://schemas.openxmlformats.org/officeDocument/2006/customXml" ds:itemID="{ABA37F8F-5363-4007-AA05-C4B0BEFC16C5}">
  <ds:schemaRefs>
    <ds:schemaRef ds:uri="ESRI.ArcGIS.Mapping.OfficeIntegration.PowerPointInfo"/>
  </ds:schemaRefs>
</ds:datastoreItem>
</file>

<file path=customXml/itemProps25.xml><?xml version="1.0" encoding="utf-8"?>
<ds:datastoreItem xmlns:ds="http://schemas.openxmlformats.org/officeDocument/2006/customXml" ds:itemID="{771604B1-66E9-4F9A-9D24-8C5617ADC61B}">
  <ds:schemaRefs>
    <ds:schemaRef ds:uri="ESRI.ArcGIS.Mapping.OfficeIntegration.PowerPointInfo"/>
  </ds:schemaRefs>
</ds:datastoreItem>
</file>

<file path=customXml/itemProps26.xml><?xml version="1.0" encoding="utf-8"?>
<ds:datastoreItem xmlns:ds="http://schemas.openxmlformats.org/officeDocument/2006/customXml" ds:itemID="{B5984F5B-7A90-4332-985E-DA5A3C14C2BB}">
  <ds:schemaRefs>
    <ds:schemaRef ds:uri="ESRI.ArcGIS.Mapping.OfficeIntegration.PowerPointInfo"/>
  </ds:schemaRefs>
</ds:datastoreItem>
</file>

<file path=customXml/itemProps27.xml><?xml version="1.0" encoding="utf-8"?>
<ds:datastoreItem xmlns:ds="http://schemas.openxmlformats.org/officeDocument/2006/customXml" ds:itemID="{B97EBA2C-100F-4B14-8B8B-AE645B94181C}">
  <ds:schemaRefs>
    <ds:schemaRef ds:uri="ESRI.ArcGIS.Mapping.OfficeIntegration.PowerPointInfo"/>
  </ds:schemaRefs>
</ds:datastoreItem>
</file>

<file path=customXml/itemProps28.xml><?xml version="1.0" encoding="utf-8"?>
<ds:datastoreItem xmlns:ds="http://schemas.openxmlformats.org/officeDocument/2006/customXml" ds:itemID="{AF36E590-EDC2-4874-8BC6-D76126539064}">
  <ds:schemaRefs>
    <ds:schemaRef ds:uri="ESRI.ArcGIS.Mapping.OfficeIntegration.PowerPointInfo"/>
  </ds:schemaRefs>
</ds:datastoreItem>
</file>

<file path=customXml/itemProps29.xml><?xml version="1.0" encoding="utf-8"?>
<ds:datastoreItem xmlns:ds="http://schemas.openxmlformats.org/officeDocument/2006/customXml" ds:itemID="{FAE9F9C4-2AE3-4F7B-B068-51FAFB2A865C}">
  <ds:schemaRefs>
    <ds:schemaRef ds:uri="ESRI.ArcGIS.Mapping.OfficeIntegration.PowerPointInfo"/>
  </ds:schemaRefs>
</ds:datastoreItem>
</file>

<file path=customXml/itemProps3.xml><?xml version="1.0" encoding="utf-8"?>
<ds:datastoreItem xmlns:ds="http://schemas.openxmlformats.org/officeDocument/2006/customXml" ds:itemID="{1DE38744-5834-4197-8888-1F3828955870}">
  <ds:schemaRefs>
    <ds:schemaRef ds:uri="ESRI.ArcGIS.Mapping.OfficeIntegration.PowerPointInfo"/>
  </ds:schemaRefs>
</ds:datastoreItem>
</file>

<file path=customXml/itemProps30.xml><?xml version="1.0" encoding="utf-8"?>
<ds:datastoreItem xmlns:ds="http://schemas.openxmlformats.org/officeDocument/2006/customXml" ds:itemID="{A8527DE0-2D47-4252-91FC-6B16806DFF8C}">
  <ds:schemaRefs>
    <ds:schemaRef ds:uri="ESRI.ArcGIS.Mapping.OfficeIntegration.PowerPointInfo"/>
  </ds:schemaRefs>
</ds:datastoreItem>
</file>

<file path=customXml/itemProps31.xml><?xml version="1.0" encoding="utf-8"?>
<ds:datastoreItem xmlns:ds="http://schemas.openxmlformats.org/officeDocument/2006/customXml" ds:itemID="{EB704783-9391-4A8C-BCEE-13002945D742}">
  <ds:schemaRefs>
    <ds:schemaRef ds:uri="ESRI.ArcGIS.Mapping.OfficeIntegration.PowerPointInfo"/>
  </ds:schemaRefs>
</ds:datastoreItem>
</file>

<file path=customXml/itemProps32.xml><?xml version="1.0" encoding="utf-8"?>
<ds:datastoreItem xmlns:ds="http://schemas.openxmlformats.org/officeDocument/2006/customXml" ds:itemID="{3A545AD3-07AE-4653-8D36-1234B40B5F25}">
  <ds:schemaRefs>
    <ds:schemaRef ds:uri="ESRI.ArcGIS.Mapping.OfficeIntegration.PowerPointInfo"/>
  </ds:schemaRefs>
</ds:datastoreItem>
</file>

<file path=customXml/itemProps33.xml><?xml version="1.0" encoding="utf-8"?>
<ds:datastoreItem xmlns:ds="http://schemas.openxmlformats.org/officeDocument/2006/customXml" ds:itemID="{FB73A231-5AB7-4095-A4D4-16C6BCEB2DED}">
  <ds:schemaRefs>
    <ds:schemaRef ds:uri="ESRI.ArcGIS.Mapping.OfficeIntegration.PowerPointInfo"/>
  </ds:schemaRefs>
</ds:datastoreItem>
</file>

<file path=customXml/itemProps34.xml><?xml version="1.0" encoding="utf-8"?>
<ds:datastoreItem xmlns:ds="http://schemas.openxmlformats.org/officeDocument/2006/customXml" ds:itemID="{959F69E4-A881-4771-9F44-2EC8C365BF3E}">
  <ds:schemaRefs>
    <ds:schemaRef ds:uri="ESRI.ArcGIS.Mapping.OfficeIntegration.PowerPointInfo"/>
  </ds:schemaRefs>
</ds:datastoreItem>
</file>

<file path=customXml/itemProps35.xml><?xml version="1.0" encoding="utf-8"?>
<ds:datastoreItem xmlns:ds="http://schemas.openxmlformats.org/officeDocument/2006/customXml" ds:itemID="{F68097B6-A729-4FA2-86E7-F64292D96D5B}">
  <ds:schemaRefs>
    <ds:schemaRef ds:uri="ESRI.ArcGIS.Mapping.OfficeIntegration.PowerPointInfo"/>
  </ds:schemaRefs>
</ds:datastoreItem>
</file>

<file path=customXml/itemProps36.xml><?xml version="1.0" encoding="utf-8"?>
<ds:datastoreItem xmlns:ds="http://schemas.openxmlformats.org/officeDocument/2006/customXml" ds:itemID="{8C18DFAE-63FA-403B-B425-08C0392E4688}">
  <ds:schemaRefs>
    <ds:schemaRef ds:uri="ESRI.ArcGIS.Mapping.OfficeIntegration.PowerPointInfo"/>
  </ds:schemaRefs>
</ds:datastoreItem>
</file>

<file path=customXml/itemProps37.xml><?xml version="1.0" encoding="utf-8"?>
<ds:datastoreItem xmlns:ds="http://schemas.openxmlformats.org/officeDocument/2006/customXml" ds:itemID="{6B6BD3DD-F3CA-4C1C-B94D-EAF2A6306734}">
  <ds:schemaRefs>
    <ds:schemaRef ds:uri="ESRI.ArcGIS.Mapping.OfficeIntegration.PowerPointInfo"/>
  </ds:schemaRefs>
</ds:datastoreItem>
</file>

<file path=customXml/itemProps4.xml><?xml version="1.0" encoding="utf-8"?>
<ds:datastoreItem xmlns:ds="http://schemas.openxmlformats.org/officeDocument/2006/customXml" ds:itemID="{4BCB2F8F-7CDC-48BE-8302-FEF8825D5094}">
  <ds:schemaRefs>
    <ds:schemaRef ds:uri="ESRI.ArcGIS.Mapping.OfficeIntegration.PowerPointInfo"/>
  </ds:schemaRefs>
</ds:datastoreItem>
</file>

<file path=customXml/itemProps5.xml><?xml version="1.0" encoding="utf-8"?>
<ds:datastoreItem xmlns:ds="http://schemas.openxmlformats.org/officeDocument/2006/customXml" ds:itemID="{5D8F292C-D90C-4A9A-A454-F65E692AB2E0}">
  <ds:schemaRefs>
    <ds:schemaRef ds:uri="ESRI.ArcGIS.Mapping.OfficeIntegration.PowerPointInfo"/>
  </ds:schemaRefs>
</ds:datastoreItem>
</file>

<file path=customXml/itemProps6.xml><?xml version="1.0" encoding="utf-8"?>
<ds:datastoreItem xmlns:ds="http://schemas.openxmlformats.org/officeDocument/2006/customXml" ds:itemID="{86953B60-AC50-4399-BA8A-C6C24A3645B5}">
  <ds:schemaRefs>
    <ds:schemaRef ds:uri="ESRI.ArcGIS.Mapping.OfficeIntegration.PowerPointInfo"/>
  </ds:schemaRefs>
</ds:datastoreItem>
</file>

<file path=customXml/itemProps7.xml><?xml version="1.0" encoding="utf-8"?>
<ds:datastoreItem xmlns:ds="http://schemas.openxmlformats.org/officeDocument/2006/customXml" ds:itemID="{1AE10352-D894-4597-AE04-381B42486E2C}">
  <ds:schemaRefs>
    <ds:schemaRef ds:uri="ESRI.ArcGIS.Mapping.OfficeIntegration.PowerPointInfo"/>
  </ds:schemaRefs>
</ds:datastoreItem>
</file>

<file path=customXml/itemProps8.xml><?xml version="1.0" encoding="utf-8"?>
<ds:datastoreItem xmlns:ds="http://schemas.openxmlformats.org/officeDocument/2006/customXml" ds:itemID="{C8679DA8-FF98-4918-A01A-D7C72C83AFDD}">
  <ds:schemaRefs>
    <ds:schemaRef ds:uri="ESRI.ArcGIS.Mapping.OfficeIntegration.PowerPointInfo"/>
  </ds:schemaRefs>
</ds:datastoreItem>
</file>

<file path=customXml/itemProps9.xml><?xml version="1.0" encoding="utf-8"?>
<ds:datastoreItem xmlns:ds="http://schemas.openxmlformats.org/officeDocument/2006/customXml" ds:itemID="{54BA87F5-0EA2-4928-A048-899C3A238731}">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10289</TotalTime>
  <Words>1277</Words>
  <Application>Microsoft Office PowerPoint</Application>
  <PresentationFormat>On-screen Show (4:3)</PresentationFormat>
  <Paragraphs>242</Paragraphs>
  <Slides>27</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ＭＳ Ｐゴシック</vt:lpstr>
      <vt:lpstr>ＭＳ Ｐゴシック</vt:lpstr>
      <vt:lpstr>Arial</vt:lpstr>
      <vt:lpstr>Arial MT</vt:lpstr>
      <vt:lpstr>Calibri</vt:lpstr>
      <vt:lpstr>Lucida Grande</vt:lpstr>
      <vt:lpstr>Times New Roman</vt:lpstr>
      <vt:lpstr>ヒラギノ角ゴ Pro W3</vt:lpstr>
      <vt:lpstr>Default Design</vt:lpstr>
      <vt:lpstr> </vt:lpstr>
      <vt:lpstr>PowerPoint Presentation</vt:lpstr>
      <vt:lpstr>PowerPoint Presentation</vt:lpstr>
      <vt:lpstr>PowerPoint Presentation</vt:lpstr>
      <vt:lpstr>GIS Citywide Implementation</vt:lpstr>
      <vt:lpstr>PowerPoint Presentation</vt:lpstr>
      <vt:lpstr>Why add GIS to existing workflows?</vt:lpstr>
      <vt:lpstr>Examples of In-House GIS App’s</vt:lpstr>
      <vt:lpstr>PowerPoint Presentation</vt:lpstr>
      <vt:lpstr>PowerPoint Presentation</vt:lpstr>
      <vt:lpstr>Sidewalk Inspection Program</vt:lpstr>
      <vt:lpstr>PowerPoint Presentation</vt:lpstr>
      <vt:lpstr>Sidewalk Inspection Program –  Post Mobile App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RC Executive Dashboard App</vt:lpstr>
      <vt:lpstr>Economic Development </vt:lpstr>
      <vt:lpstr>Other  Mobile Deployments </vt:lpstr>
      <vt:lpstr>Conclusions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Dawn Hassett</dc:creator>
  <cp:lastModifiedBy>Microsoft account</cp:lastModifiedBy>
  <cp:revision>537</cp:revision>
  <cp:lastPrinted>2012-05-30T22:36:09Z</cp:lastPrinted>
  <dcterms:created xsi:type="dcterms:W3CDTF">2009-04-08T19:29:00Z</dcterms:created>
  <dcterms:modified xsi:type="dcterms:W3CDTF">2014-09-14T21:14:46Z</dcterms:modified>
</cp:coreProperties>
</file>