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3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6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4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9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0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7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8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4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1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5486-58BF-4B8D-BACB-DA3B0F2032A6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73A63-1341-462B-8D2B-011795C8C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4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ies.aisnet.org/siggis/ho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4211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GIS, Location Analytics and Digital Convergence: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Social Media, Blockchain and Internet of Things</a:t>
            </a:r>
            <a:b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latin typeface="+mn-lt"/>
              </a:rPr>
              <a:t>AMCIS 2019 SIGGIS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11676"/>
          </a:xfrm>
        </p:spPr>
        <p:txBody>
          <a:bodyPr/>
          <a:lstStyle/>
          <a:p>
            <a:r>
              <a:rPr lang="en-US" dirty="0"/>
              <a:t>Cancun International Convention Center</a:t>
            </a:r>
          </a:p>
          <a:p>
            <a:r>
              <a:rPr lang="en-US" dirty="0"/>
              <a:t>Cancun, Mexico</a:t>
            </a:r>
          </a:p>
          <a:p>
            <a:r>
              <a:rPr lang="en-US" dirty="0"/>
              <a:t>Thursday, August 15, 2019, 7:30am – 11:30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https://ci3.googleusercontent.com/proxy/7ZDZEwcKUkl1DJuyYFdkr1etla6keN1E0gxWz5tiIA7B6pvxZEKfkOaxtFpcLEZ6M1saxER0Lfoge5AJmv9CD1nS3rJhJIssESVk1OWalxMZE-4ylewO3Nd62KuZiZQop6k=s0-d-e1-ft#http://aisnet.org/resource/resmgr/sigs_chapters/AIS_Outstanding_SIG_20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731" y="5319466"/>
            <a:ext cx="776709" cy="77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171" y="5221707"/>
            <a:ext cx="1028773" cy="97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9868" y="5106488"/>
            <a:ext cx="1412273" cy="108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5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8975" y="65903"/>
            <a:ext cx="9281786" cy="6623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AMCIS 2019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(Draft 7/25/2019)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GIS, Location Analytics and Digital Convergence: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Social Media, Blockchain and Internet of Things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August 15, 7:30am-11:30am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7:30-8:00	Pre-Workshop Coffee and Networking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8:00-8:10	Welcome and Introductions, Dan Farkas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8:10-8:40	Location Analytics and Social Media, Jim Pick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8:40-9:10	Blockchain and GIS, Dan Farkas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9:10-9:40	Location Analytics and the Internet of Things,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Namchul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Shin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9:40-9:55	Break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9:55-10:40	Keynote: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21212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"Location Analytics at OXXO for Mexico and Latin America: Strategic Challenge and Success",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Enrique Ernesto Espinosa Pérez,  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Expansión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 Process Manager of OXXO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10:40-11:10</a:t>
            </a: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	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Breakout: Research opportunities in Location Analytics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11:10-11:30	Wrap-up and Summary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252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the Workshop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SIGGIS – Special Interest Group on Information Systems</a:t>
            </a:r>
          </a:p>
          <a:p>
            <a:pPr lvl="1"/>
            <a:r>
              <a:rPr lang="en-US" dirty="0"/>
              <a:t>9 years old</a:t>
            </a:r>
          </a:p>
          <a:p>
            <a:pPr lvl="1"/>
            <a:r>
              <a:rPr lang="en-US" dirty="0"/>
              <a:t>50+ members</a:t>
            </a:r>
          </a:p>
          <a:p>
            <a:pPr lvl="1"/>
            <a:r>
              <a:rPr lang="en-US" dirty="0"/>
              <a:t>AMCIS and ICIS Workshops</a:t>
            </a:r>
          </a:p>
          <a:p>
            <a:pPr lvl="1"/>
            <a:r>
              <a:rPr lang="en-US" dirty="0"/>
              <a:t>Research (2016 CAIS Publication, GIS Research/Teaching Survey)</a:t>
            </a:r>
          </a:p>
          <a:p>
            <a:r>
              <a:rPr lang="en-US" dirty="0">
                <a:hlinkClick r:id="rId2"/>
              </a:rPr>
              <a:t>https://communities.aisnet.org/siggis/home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8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Convergences: Breakout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scribe for each group</a:t>
            </a:r>
          </a:p>
          <a:p>
            <a:pPr lvl="1"/>
            <a:r>
              <a:rPr lang="en-US" dirty="0"/>
              <a:t>What are the GIS Research implications for emerging technologies?</a:t>
            </a:r>
          </a:p>
          <a:p>
            <a:pPr lvl="1"/>
            <a:r>
              <a:rPr lang="en-US" dirty="0"/>
              <a:t>What are the connections between GIS and Social Media – Blockchain -</a:t>
            </a:r>
            <a:r>
              <a:rPr lang="en-US" dirty="0" err="1"/>
              <a:t>IoT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How do they apply to teaching  and research?  What research questions emerge?</a:t>
            </a:r>
          </a:p>
          <a:p>
            <a:r>
              <a:rPr lang="en-US" dirty="0"/>
              <a:t>Group Summaries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9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Workshop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 for summaries in our next newsletter</a:t>
            </a:r>
          </a:p>
          <a:p>
            <a:r>
              <a:rPr lang="en-US" dirty="0"/>
              <a:t>Summaries can be the seed of a paper at a future conference</a:t>
            </a:r>
          </a:p>
          <a:p>
            <a:r>
              <a:rPr lang="en-US" dirty="0"/>
              <a:t>ICIS, 2018, CFP to come out soon.</a:t>
            </a:r>
          </a:p>
          <a:p>
            <a:r>
              <a:rPr lang="en-US" dirty="0"/>
              <a:t>Please look at the AMCIS 2019 SIGGIS Events Handout</a:t>
            </a:r>
          </a:p>
          <a:p>
            <a:r>
              <a:rPr lang="en-US" dirty="0"/>
              <a:t>Business Meeting Friday (August 16, 6:30pm)</a:t>
            </a:r>
          </a:p>
          <a:p>
            <a:r>
              <a:rPr lang="en-US" dirty="0" err="1"/>
              <a:t>Minitrack</a:t>
            </a:r>
            <a:r>
              <a:rPr lang="en-US" dirty="0"/>
              <a:t> session Friday </a:t>
            </a:r>
            <a:r>
              <a:rPr lang="en-US"/>
              <a:t>(August 16, 8:30am)</a:t>
            </a:r>
          </a:p>
          <a:p>
            <a:r>
              <a:rPr lang="en-US"/>
              <a:t>Please </a:t>
            </a:r>
            <a:r>
              <a:rPr lang="en-US" dirty="0"/>
              <a:t>fill out the </a:t>
            </a:r>
            <a:r>
              <a:rPr lang="en-US" dirty="0" err="1"/>
              <a:t>Eval</a:t>
            </a:r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Thanks for attending!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4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322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GIS, Location Analytics and Digital Convergence: Social Media, Blockchain and Internet of Things AMCIS 2019 SIGGIS Workshop</vt:lpstr>
      <vt:lpstr>PowerPoint Presentation</vt:lpstr>
      <vt:lpstr>Welcome to the Workshop</vt:lpstr>
      <vt:lpstr>Convergences: Breakout</vt:lpstr>
      <vt:lpstr>Workshop Summary</vt:lpstr>
    </vt:vector>
  </TitlesOfParts>
  <Company>Pace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Big Data and Analytics: Implications for the Sharing Economy AMCIS 2017 SIGGIS Workshop</dc:title>
  <dc:creator>Dan Farkas</dc:creator>
  <cp:lastModifiedBy>Pick, James</cp:lastModifiedBy>
  <cp:revision>17</cp:revision>
  <dcterms:created xsi:type="dcterms:W3CDTF">2017-08-06T19:42:46Z</dcterms:created>
  <dcterms:modified xsi:type="dcterms:W3CDTF">2021-03-25T20:53:39Z</dcterms:modified>
</cp:coreProperties>
</file>